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7" r:id="rId2"/>
    <p:sldId id="311" r:id="rId3"/>
    <p:sldId id="275" r:id="rId4"/>
    <p:sldId id="259" r:id="rId5"/>
    <p:sldId id="276" r:id="rId6"/>
    <p:sldId id="277" r:id="rId7"/>
    <p:sldId id="278" r:id="rId8"/>
    <p:sldId id="280" r:id="rId9"/>
    <p:sldId id="285" r:id="rId10"/>
    <p:sldId id="283" r:id="rId11"/>
    <p:sldId id="284" r:id="rId12"/>
    <p:sldId id="286" r:id="rId13"/>
    <p:sldId id="274" r:id="rId14"/>
    <p:sldId id="263" r:id="rId15"/>
    <p:sldId id="264" r:id="rId16"/>
    <p:sldId id="265" r:id="rId17"/>
    <p:sldId id="268" r:id="rId18"/>
    <p:sldId id="269" r:id="rId19"/>
    <p:sldId id="270" r:id="rId20"/>
    <p:sldId id="287" r:id="rId21"/>
    <p:sldId id="281" r:id="rId22"/>
    <p:sldId id="288" r:id="rId23"/>
    <p:sldId id="289" r:id="rId24"/>
    <p:sldId id="291" r:id="rId25"/>
    <p:sldId id="292" r:id="rId26"/>
    <p:sldId id="293" r:id="rId27"/>
    <p:sldId id="294" r:id="rId28"/>
    <p:sldId id="296" r:id="rId29"/>
    <p:sldId id="297" r:id="rId30"/>
    <p:sldId id="298" r:id="rId31"/>
    <p:sldId id="299" r:id="rId32"/>
    <p:sldId id="300" r:id="rId33"/>
    <p:sldId id="304" r:id="rId34"/>
    <p:sldId id="306" r:id="rId35"/>
    <p:sldId id="305" r:id="rId36"/>
    <p:sldId id="310" r:id="rId37"/>
    <p:sldId id="307" r:id="rId38"/>
    <p:sldId id="308" r:id="rId39"/>
    <p:sldId id="309" r:id="rId40"/>
    <p:sldId id="301" r:id="rId41"/>
    <p:sldId id="303" r:id="rId42"/>
    <p:sldId id="3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FBE35-5A8F-4CDA-9E93-C79D612AA7BA}" v="31" dt="2025-04-22T15:37:25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Kumar Sharma" userId="744bebd36487d8fa" providerId="LiveId" clId="{12BFBE35-5A8F-4CDA-9E93-C79D612AA7BA}"/>
    <pc:docChg chg="undo custSel delSld modSld">
      <pc:chgData name="Dhruv Kumar Sharma" userId="744bebd36487d8fa" providerId="LiveId" clId="{12BFBE35-5A8F-4CDA-9E93-C79D612AA7BA}" dt="2025-04-22T15:37:25.267" v="1943"/>
      <pc:docMkLst>
        <pc:docMk/>
      </pc:docMkLst>
      <pc:sldChg chg="addSp delSp modSp mod">
        <pc:chgData name="Dhruv Kumar Sharma" userId="744bebd36487d8fa" providerId="LiveId" clId="{12BFBE35-5A8F-4CDA-9E93-C79D612AA7BA}" dt="2025-04-22T14:48:20.267" v="833" actId="1036"/>
        <pc:sldMkLst>
          <pc:docMk/>
          <pc:sldMk cId="2556234226" sldId="257"/>
        </pc:sldMkLst>
        <pc:spChg chg="mod">
          <ac:chgData name="Dhruv Kumar Sharma" userId="744bebd36487d8fa" providerId="LiveId" clId="{12BFBE35-5A8F-4CDA-9E93-C79D612AA7BA}" dt="2025-04-22T14:38:59.905" v="344" actId="1076"/>
          <ac:spMkLst>
            <pc:docMk/>
            <pc:sldMk cId="2556234226" sldId="257"/>
            <ac:spMk id="2" creationId="{7E8E35DE-D311-A6BC-65DB-3B85E8B70722}"/>
          </ac:spMkLst>
        </pc:spChg>
        <pc:spChg chg="mod">
          <ac:chgData name="Dhruv Kumar Sharma" userId="744bebd36487d8fa" providerId="LiveId" clId="{12BFBE35-5A8F-4CDA-9E93-C79D612AA7BA}" dt="2025-04-22T14:47:16.108" v="577" actId="20577"/>
          <ac:spMkLst>
            <pc:docMk/>
            <pc:sldMk cId="2556234226" sldId="257"/>
            <ac:spMk id="8" creationId="{1BB699BA-0B0E-B605-5E82-AD4EB74B83FD}"/>
          </ac:spMkLst>
        </pc:spChg>
        <pc:spChg chg="mod">
          <ac:chgData name="Dhruv Kumar Sharma" userId="744bebd36487d8fa" providerId="LiveId" clId="{12BFBE35-5A8F-4CDA-9E93-C79D612AA7BA}" dt="2025-04-22T14:48:06.399" v="831" actId="20577"/>
          <ac:spMkLst>
            <pc:docMk/>
            <pc:sldMk cId="2556234226" sldId="257"/>
            <ac:spMk id="10" creationId="{20613621-7108-40B5-D3D3-39311482E8DB}"/>
          </ac:spMkLst>
        </pc:spChg>
        <pc:graphicFrameChg chg="add del mod modGraphic">
          <ac:chgData name="Dhruv Kumar Sharma" userId="744bebd36487d8fa" providerId="LiveId" clId="{12BFBE35-5A8F-4CDA-9E93-C79D612AA7BA}" dt="2025-04-22T14:36:36.170" v="117" actId="21"/>
          <ac:graphicFrameMkLst>
            <pc:docMk/>
            <pc:sldMk cId="2556234226" sldId="257"/>
            <ac:graphicFrameMk id="4" creationId="{A95B8113-6005-1065-882F-21A352B39C67}"/>
          </ac:graphicFrameMkLst>
        </pc:graphicFrameChg>
        <pc:picChg chg="del">
          <ac:chgData name="Dhruv Kumar Sharma" userId="744bebd36487d8fa" providerId="LiveId" clId="{12BFBE35-5A8F-4CDA-9E93-C79D612AA7BA}" dt="2025-04-22T14:39:05.332" v="345" actId="478"/>
          <ac:picMkLst>
            <pc:docMk/>
            <pc:sldMk cId="2556234226" sldId="257"/>
            <ac:picMk id="6" creationId="{A8E92AFC-2459-78C5-6DAD-087769940511}"/>
          </ac:picMkLst>
        </pc:picChg>
        <pc:picChg chg="add mod">
          <ac:chgData name="Dhruv Kumar Sharma" userId="744bebd36487d8fa" providerId="LiveId" clId="{12BFBE35-5A8F-4CDA-9E93-C79D612AA7BA}" dt="2025-04-22T14:48:20.267" v="833" actId="1036"/>
          <ac:picMkLst>
            <pc:docMk/>
            <pc:sldMk cId="2556234226" sldId="257"/>
            <ac:picMk id="12" creationId="{7D864AC2-7658-43D2-77D2-CDCE38F0ECA1}"/>
          </ac:picMkLst>
        </pc:picChg>
      </pc:sldChg>
      <pc:sldChg chg="addSp delSp modSp mod">
        <pc:chgData name="Dhruv Kumar Sharma" userId="744bebd36487d8fa" providerId="LiveId" clId="{12BFBE35-5A8F-4CDA-9E93-C79D612AA7BA}" dt="2025-04-22T14:56:38.213" v="1129" actId="20577"/>
        <pc:sldMkLst>
          <pc:docMk/>
          <pc:sldMk cId="757971534" sldId="259"/>
        </pc:sldMkLst>
        <pc:spChg chg="mod">
          <ac:chgData name="Dhruv Kumar Sharma" userId="744bebd36487d8fa" providerId="LiveId" clId="{12BFBE35-5A8F-4CDA-9E93-C79D612AA7BA}" dt="2025-04-22T14:56:06.798" v="1090" actId="255"/>
          <ac:spMkLst>
            <pc:docMk/>
            <pc:sldMk cId="757971534" sldId="259"/>
            <ac:spMk id="3" creationId="{5F7EB781-FC1C-E06F-6D52-055B33644BAF}"/>
          </ac:spMkLst>
        </pc:spChg>
        <pc:spChg chg="del mod">
          <ac:chgData name="Dhruv Kumar Sharma" userId="744bebd36487d8fa" providerId="LiveId" clId="{12BFBE35-5A8F-4CDA-9E93-C79D612AA7BA}" dt="2025-04-22T14:56:19.768" v="1092" actId="21"/>
          <ac:spMkLst>
            <pc:docMk/>
            <pc:sldMk cId="757971534" sldId="259"/>
            <ac:spMk id="6" creationId="{8F369CBE-6C27-73DB-7162-253DE7C67E30}"/>
          </ac:spMkLst>
        </pc:spChg>
        <pc:spChg chg="mod">
          <ac:chgData name="Dhruv Kumar Sharma" userId="744bebd36487d8fa" providerId="LiveId" clId="{12BFBE35-5A8F-4CDA-9E93-C79D612AA7BA}" dt="2025-04-22T14:56:38.213" v="1129" actId="20577"/>
          <ac:spMkLst>
            <pc:docMk/>
            <pc:sldMk cId="757971534" sldId="259"/>
            <ac:spMk id="10" creationId="{E3F2BEAF-5422-C13F-8078-070E26AEEA6C}"/>
          </ac:spMkLst>
        </pc:spChg>
        <pc:picChg chg="add mod">
          <ac:chgData name="Dhruv Kumar Sharma" userId="744bebd36487d8fa" providerId="LiveId" clId="{12BFBE35-5A8F-4CDA-9E93-C79D612AA7BA}" dt="2025-04-22T14:49:23.716" v="1006"/>
          <ac:picMkLst>
            <pc:docMk/>
            <pc:sldMk cId="757971534" sldId="259"/>
            <ac:picMk id="4" creationId="{87AA596E-7CDA-50A2-8AF9-9EF9E313299D}"/>
          </ac:picMkLst>
        </pc:picChg>
        <pc:picChg chg="del">
          <ac:chgData name="Dhruv Kumar Sharma" userId="744bebd36487d8fa" providerId="LiveId" clId="{12BFBE35-5A8F-4CDA-9E93-C79D612AA7BA}" dt="2025-04-22T14:49:22.925" v="1005" actId="478"/>
          <ac:picMkLst>
            <pc:docMk/>
            <pc:sldMk cId="757971534" sldId="259"/>
            <ac:picMk id="8" creationId="{B3CA89FA-0B88-84E5-7780-E7822158B46B}"/>
          </ac:picMkLst>
        </pc:picChg>
      </pc:sldChg>
      <pc:sldChg chg="addSp delSp modSp mod">
        <pc:chgData name="Dhruv Kumar Sharma" userId="744bebd36487d8fa" providerId="LiveId" clId="{12BFBE35-5A8F-4CDA-9E93-C79D612AA7BA}" dt="2025-04-22T14:54:14.514" v="1078" actId="1076"/>
        <pc:sldMkLst>
          <pc:docMk/>
          <pc:sldMk cId="449938020" sldId="275"/>
        </pc:sldMkLst>
        <pc:spChg chg="mod">
          <ac:chgData name="Dhruv Kumar Sharma" userId="744bebd36487d8fa" providerId="LiveId" clId="{12BFBE35-5A8F-4CDA-9E93-C79D612AA7BA}" dt="2025-04-22T14:54:14.514" v="1078" actId="1076"/>
          <ac:spMkLst>
            <pc:docMk/>
            <pc:sldMk cId="449938020" sldId="275"/>
            <ac:spMk id="2" creationId="{53DCA87D-8D82-E03A-5674-1C132A75E218}"/>
          </ac:spMkLst>
        </pc:spChg>
        <pc:spChg chg="mod">
          <ac:chgData name="Dhruv Kumar Sharma" userId="744bebd36487d8fa" providerId="LiveId" clId="{12BFBE35-5A8F-4CDA-9E93-C79D612AA7BA}" dt="2025-04-22T14:50:46.251" v="1056" actId="20577"/>
          <ac:spMkLst>
            <pc:docMk/>
            <pc:sldMk cId="449938020" sldId="275"/>
            <ac:spMk id="39" creationId="{F7F4E7C7-A050-7D05-FDE9-83A16DBE94B2}"/>
          </ac:spMkLst>
        </pc:spChg>
        <pc:graphicFrameChg chg="mod">
          <ac:chgData name="Dhruv Kumar Sharma" userId="744bebd36487d8fa" providerId="LiveId" clId="{12BFBE35-5A8F-4CDA-9E93-C79D612AA7BA}" dt="2025-04-22T14:52:46.168" v="1073"/>
          <ac:graphicFrameMkLst>
            <pc:docMk/>
            <pc:sldMk cId="449938020" sldId="275"/>
            <ac:graphicFrameMk id="5" creationId="{3F2DB3E1-C54D-9E38-E48E-36C8F96A98B6}"/>
          </ac:graphicFrameMkLst>
        </pc:graphicFrameChg>
        <pc:picChg chg="add mod">
          <ac:chgData name="Dhruv Kumar Sharma" userId="744bebd36487d8fa" providerId="LiveId" clId="{12BFBE35-5A8F-4CDA-9E93-C79D612AA7BA}" dt="2025-04-22T14:49:18.185" v="1004"/>
          <ac:picMkLst>
            <pc:docMk/>
            <pc:sldMk cId="449938020" sldId="275"/>
            <ac:picMk id="3" creationId="{222ABCC9-9D09-D422-E390-B082AAF6D969}"/>
          </ac:picMkLst>
        </pc:picChg>
        <pc:picChg chg="del">
          <ac:chgData name="Dhruv Kumar Sharma" userId="744bebd36487d8fa" providerId="LiveId" clId="{12BFBE35-5A8F-4CDA-9E93-C79D612AA7BA}" dt="2025-04-22T14:49:10.193" v="1003" actId="478"/>
          <ac:picMkLst>
            <pc:docMk/>
            <pc:sldMk cId="449938020" sldId="275"/>
            <ac:picMk id="23" creationId="{7B428EE7-DB6F-A1B0-9173-45314A7C3381}"/>
          </ac:picMkLst>
        </pc:picChg>
      </pc:sldChg>
      <pc:sldChg chg="addSp delSp modSp mod">
        <pc:chgData name="Dhruv Kumar Sharma" userId="744bebd36487d8fa" providerId="LiveId" clId="{12BFBE35-5A8F-4CDA-9E93-C79D612AA7BA}" dt="2025-04-22T15:13:39.769" v="1379" actId="20577"/>
        <pc:sldMkLst>
          <pc:docMk/>
          <pc:sldMk cId="1645664545" sldId="276"/>
        </pc:sldMkLst>
        <pc:spChg chg="mod">
          <ac:chgData name="Dhruv Kumar Sharma" userId="744bebd36487d8fa" providerId="LiveId" clId="{12BFBE35-5A8F-4CDA-9E93-C79D612AA7BA}" dt="2025-04-22T14:58:02.739" v="1199" actId="20577"/>
          <ac:spMkLst>
            <pc:docMk/>
            <pc:sldMk cId="1645664545" sldId="276"/>
            <ac:spMk id="3" creationId="{8D3CB2CC-D092-5222-79BF-E42F1B53A77E}"/>
          </ac:spMkLst>
        </pc:spChg>
        <pc:spChg chg="mod">
          <ac:chgData name="Dhruv Kumar Sharma" userId="744bebd36487d8fa" providerId="LiveId" clId="{12BFBE35-5A8F-4CDA-9E93-C79D612AA7BA}" dt="2025-04-22T15:13:39.769" v="1379" actId="20577"/>
          <ac:spMkLst>
            <pc:docMk/>
            <pc:sldMk cId="1645664545" sldId="276"/>
            <ac:spMk id="4" creationId="{85413083-5825-E046-6975-0556E9B8BBCF}"/>
          </ac:spMkLst>
        </pc:spChg>
        <pc:spChg chg="mod">
          <ac:chgData name="Dhruv Kumar Sharma" userId="744bebd36487d8fa" providerId="LiveId" clId="{12BFBE35-5A8F-4CDA-9E93-C79D612AA7BA}" dt="2025-04-22T15:11:18.215" v="1360" actId="20577"/>
          <ac:spMkLst>
            <pc:docMk/>
            <pc:sldMk cId="1645664545" sldId="276"/>
            <ac:spMk id="10" creationId="{ED7241C3-3758-CCFE-BE2B-56CBDE929EE3}"/>
          </ac:spMkLst>
        </pc:spChg>
        <pc:picChg chg="add mod">
          <ac:chgData name="Dhruv Kumar Sharma" userId="744bebd36487d8fa" providerId="LiveId" clId="{12BFBE35-5A8F-4CDA-9E93-C79D612AA7BA}" dt="2025-04-22T14:49:28.784" v="1008"/>
          <ac:picMkLst>
            <pc:docMk/>
            <pc:sldMk cId="1645664545" sldId="276"/>
            <ac:picMk id="5" creationId="{46BB3D47-F2DD-784D-ADA4-4578C6B5FEAF}"/>
          </ac:picMkLst>
        </pc:picChg>
        <pc:picChg chg="del">
          <ac:chgData name="Dhruv Kumar Sharma" userId="744bebd36487d8fa" providerId="LiveId" clId="{12BFBE35-5A8F-4CDA-9E93-C79D612AA7BA}" dt="2025-04-22T14:49:27.849" v="1007" actId="478"/>
          <ac:picMkLst>
            <pc:docMk/>
            <pc:sldMk cId="1645664545" sldId="276"/>
            <ac:picMk id="6" creationId="{8833A53A-3874-2563-705B-128CBDF81A7E}"/>
          </ac:picMkLst>
        </pc:picChg>
      </pc:sldChg>
      <pc:sldChg chg="addSp delSp modSp mod">
        <pc:chgData name="Dhruv Kumar Sharma" userId="744bebd36487d8fa" providerId="LiveId" clId="{12BFBE35-5A8F-4CDA-9E93-C79D612AA7BA}" dt="2025-04-22T15:18:25.356" v="1453" actId="20577"/>
        <pc:sldMkLst>
          <pc:docMk/>
          <pc:sldMk cId="396480618" sldId="277"/>
        </pc:sldMkLst>
        <pc:spChg chg="del mod">
          <ac:chgData name="Dhruv Kumar Sharma" userId="744bebd36487d8fa" providerId="LiveId" clId="{12BFBE35-5A8F-4CDA-9E93-C79D612AA7BA}" dt="2025-04-22T15:14:04.648" v="1381" actId="21"/>
          <ac:spMkLst>
            <pc:docMk/>
            <pc:sldMk cId="396480618" sldId="277"/>
            <ac:spMk id="3" creationId="{1995AB49-5CEA-4759-E0F3-70D0AAF6AA57}"/>
          </ac:spMkLst>
        </pc:spChg>
        <pc:spChg chg="add del mod">
          <ac:chgData name="Dhruv Kumar Sharma" userId="744bebd36487d8fa" providerId="LiveId" clId="{12BFBE35-5A8F-4CDA-9E93-C79D612AA7BA}" dt="2025-04-22T15:14:41.829" v="1391"/>
          <ac:spMkLst>
            <pc:docMk/>
            <pc:sldMk cId="396480618" sldId="277"/>
            <ac:spMk id="5" creationId="{F138F19A-4FB1-F626-8013-7532C357BD36}"/>
          </ac:spMkLst>
        </pc:spChg>
        <pc:spChg chg="mod">
          <ac:chgData name="Dhruv Kumar Sharma" userId="744bebd36487d8fa" providerId="LiveId" clId="{12BFBE35-5A8F-4CDA-9E93-C79D612AA7BA}" dt="2025-04-22T15:18:25.356" v="1453" actId="20577"/>
          <ac:spMkLst>
            <pc:docMk/>
            <pc:sldMk cId="396480618" sldId="277"/>
            <ac:spMk id="9" creationId="{A46A6A2F-B640-67F4-84C4-C6428E64EBB8}"/>
          </ac:spMkLst>
        </pc:spChg>
        <pc:spChg chg="add mod">
          <ac:chgData name="Dhruv Kumar Sharma" userId="744bebd36487d8fa" providerId="LiveId" clId="{12BFBE35-5A8F-4CDA-9E93-C79D612AA7BA}" dt="2025-04-22T15:17:55.690" v="1413" actId="20577"/>
          <ac:spMkLst>
            <pc:docMk/>
            <pc:sldMk cId="396480618" sldId="277"/>
            <ac:spMk id="11" creationId="{1995AB49-5CEA-4759-E0F3-70D0AAF6AA57}"/>
          </ac:spMkLst>
        </pc:spChg>
        <pc:picChg chg="add mod">
          <ac:chgData name="Dhruv Kumar Sharma" userId="744bebd36487d8fa" providerId="LiveId" clId="{12BFBE35-5A8F-4CDA-9E93-C79D612AA7BA}" dt="2025-04-22T14:49:33.893" v="1010"/>
          <ac:picMkLst>
            <pc:docMk/>
            <pc:sldMk cId="396480618" sldId="277"/>
            <ac:picMk id="4" creationId="{161105F0-62A1-9FEA-52B9-B981CC80A181}"/>
          </ac:picMkLst>
        </pc:picChg>
        <pc:picChg chg="del">
          <ac:chgData name="Dhruv Kumar Sharma" userId="744bebd36487d8fa" providerId="LiveId" clId="{12BFBE35-5A8F-4CDA-9E93-C79D612AA7BA}" dt="2025-04-22T14:49:33.355" v="1009" actId="478"/>
          <ac:picMkLst>
            <pc:docMk/>
            <pc:sldMk cId="396480618" sldId="277"/>
            <ac:picMk id="6" creationId="{C4550B3A-299A-DA10-C1B4-3FFED37C4AA1}"/>
          </ac:picMkLst>
        </pc:picChg>
      </pc:sldChg>
      <pc:sldChg chg="addSp delSp modSp mod">
        <pc:chgData name="Dhruv Kumar Sharma" userId="744bebd36487d8fa" providerId="LiveId" clId="{12BFBE35-5A8F-4CDA-9E93-C79D612AA7BA}" dt="2025-04-22T15:18:57.822" v="1491" actId="20577"/>
        <pc:sldMkLst>
          <pc:docMk/>
          <pc:sldMk cId="2200636967" sldId="278"/>
        </pc:sldMkLst>
        <pc:spChg chg="mod">
          <ac:chgData name="Dhruv Kumar Sharma" userId="744bebd36487d8fa" providerId="LiveId" clId="{12BFBE35-5A8F-4CDA-9E93-C79D612AA7BA}" dt="2025-04-22T15:18:57.822" v="1491" actId="20577"/>
          <ac:spMkLst>
            <pc:docMk/>
            <pc:sldMk cId="2200636967" sldId="278"/>
            <ac:spMk id="6" creationId="{C27ECD4C-8CF3-FD98-596F-E807ABAB5D74}"/>
          </ac:spMkLst>
        </pc:spChg>
        <pc:picChg chg="add mod">
          <ac:chgData name="Dhruv Kumar Sharma" userId="744bebd36487d8fa" providerId="LiveId" clId="{12BFBE35-5A8F-4CDA-9E93-C79D612AA7BA}" dt="2025-04-22T14:49:38.852" v="1012"/>
          <ac:picMkLst>
            <pc:docMk/>
            <pc:sldMk cId="2200636967" sldId="278"/>
            <ac:picMk id="5" creationId="{39935CAE-D4A2-A203-CF34-8C055446FA54}"/>
          </ac:picMkLst>
        </pc:picChg>
        <pc:picChg chg="del">
          <ac:chgData name="Dhruv Kumar Sharma" userId="744bebd36487d8fa" providerId="LiveId" clId="{12BFBE35-5A8F-4CDA-9E93-C79D612AA7BA}" dt="2025-04-22T14:49:37.831" v="1011" actId="478"/>
          <ac:picMkLst>
            <pc:docMk/>
            <pc:sldMk cId="2200636967" sldId="278"/>
            <ac:picMk id="8" creationId="{599D8201-0234-5111-9694-BC4F8186563F}"/>
          </ac:picMkLst>
        </pc:picChg>
      </pc:sldChg>
      <pc:sldChg chg="addSp delSp modSp mod">
        <pc:chgData name="Dhruv Kumar Sharma" userId="744bebd36487d8fa" providerId="LiveId" clId="{12BFBE35-5A8F-4CDA-9E93-C79D612AA7BA}" dt="2025-04-22T14:49:47.642" v="1014"/>
        <pc:sldMkLst>
          <pc:docMk/>
          <pc:sldMk cId="1207143709" sldId="280"/>
        </pc:sldMkLst>
        <pc:picChg chg="add mod">
          <ac:chgData name="Dhruv Kumar Sharma" userId="744bebd36487d8fa" providerId="LiveId" clId="{12BFBE35-5A8F-4CDA-9E93-C79D612AA7BA}" dt="2025-04-22T14:49:47.642" v="1014"/>
          <ac:picMkLst>
            <pc:docMk/>
            <pc:sldMk cId="1207143709" sldId="280"/>
            <ac:picMk id="3" creationId="{3D3ACB38-1298-16EF-4A86-9C883667B855}"/>
          </ac:picMkLst>
        </pc:picChg>
        <pc:picChg chg="del">
          <ac:chgData name="Dhruv Kumar Sharma" userId="744bebd36487d8fa" providerId="LiveId" clId="{12BFBE35-5A8F-4CDA-9E93-C79D612AA7BA}" dt="2025-04-22T14:49:46.844" v="1013" actId="478"/>
          <ac:picMkLst>
            <pc:docMk/>
            <pc:sldMk cId="1207143709" sldId="280"/>
            <ac:picMk id="7" creationId="{ECB03022-9B9B-CCF7-8CB2-AD622644DDAA}"/>
          </ac:picMkLst>
        </pc:picChg>
      </pc:sldChg>
      <pc:sldChg chg="addSp delSp modSp mod">
        <pc:chgData name="Dhruv Kumar Sharma" userId="744bebd36487d8fa" providerId="LiveId" clId="{12BFBE35-5A8F-4CDA-9E93-C79D612AA7BA}" dt="2025-04-22T15:28:03.025" v="1561" actId="1076"/>
        <pc:sldMkLst>
          <pc:docMk/>
          <pc:sldMk cId="3574607629" sldId="281"/>
        </pc:sldMkLst>
        <pc:spChg chg="mod">
          <ac:chgData name="Dhruv Kumar Sharma" userId="744bebd36487d8fa" providerId="LiveId" clId="{12BFBE35-5A8F-4CDA-9E93-C79D612AA7BA}" dt="2025-04-22T15:26:34.318" v="1512" actId="20577"/>
          <ac:spMkLst>
            <pc:docMk/>
            <pc:sldMk cId="3574607629" sldId="281"/>
            <ac:spMk id="5" creationId="{66303B26-7A66-C3B9-20DE-1B5C5A9BC148}"/>
          </ac:spMkLst>
        </pc:spChg>
        <pc:spChg chg="mod">
          <ac:chgData name="Dhruv Kumar Sharma" userId="744bebd36487d8fa" providerId="LiveId" clId="{12BFBE35-5A8F-4CDA-9E93-C79D612AA7BA}" dt="2025-04-22T15:27:42.044" v="1554" actId="20577"/>
          <ac:spMkLst>
            <pc:docMk/>
            <pc:sldMk cId="3574607629" sldId="281"/>
            <ac:spMk id="8" creationId="{8DF1E3DA-5C80-207D-3DFB-62144CF33DE3}"/>
          </ac:spMkLst>
        </pc:spChg>
        <pc:spChg chg="add mod">
          <ac:chgData name="Dhruv Kumar Sharma" userId="744bebd36487d8fa" providerId="LiveId" clId="{12BFBE35-5A8F-4CDA-9E93-C79D612AA7BA}" dt="2025-04-22T15:27:47.653" v="1556" actId="478"/>
          <ac:spMkLst>
            <pc:docMk/>
            <pc:sldMk cId="3574607629" sldId="281"/>
            <ac:spMk id="9" creationId="{FE8446E4-70FC-FABC-1887-41644F8927AF}"/>
          </ac:spMkLst>
        </pc:spChg>
        <pc:picChg chg="add mod">
          <ac:chgData name="Dhruv Kumar Sharma" userId="744bebd36487d8fa" providerId="LiveId" clId="{12BFBE35-5A8F-4CDA-9E93-C79D612AA7BA}" dt="2025-04-22T15:26:19.695" v="1511"/>
          <ac:picMkLst>
            <pc:docMk/>
            <pc:sldMk cId="3574607629" sldId="281"/>
            <ac:picMk id="4" creationId="{F4014DAA-20D2-9138-CC82-FBDB50EBF0DD}"/>
          </ac:picMkLst>
        </pc:picChg>
        <pc:picChg chg="del">
          <ac:chgData name="Dhruv Kumar Sharma" userId="744bebd36487d8fa" providerId="LiveId" clId="{12BFBE35-5A8F-4CDA-9E93-C79D612AA7BA}" dt="2025-04-22T15:26:17.977" v="1510" actId="478"/>
          <ac:picMkLst>
            <pc:docMk/>
            <pc:sldMk cId="3574607629" sldId="281"/>
            <ac:picMk id="7" creationId="{10E7F9E7-3EDF-3899-854C-9FEA065CB27E}"/>
          </ac:picMkLst>
        </pc:picChg>
        <pc:picChg chg="add mod">
          <ac:chgData name="Dhruv Kumar Sharma" userId="744bebd36487d8fa" providerId="LiveId" clId="{12BFBE35-5A8F-4CDA-9E93-C79D612AA7BA}" dt="2025-04-22T15:28:03.025" v="1561" actId="1076"/>
          <ac:picMkLst>
            <pc:docMk/>
            <pc:sldMk cId="3574607629" sldId="281"/>
            <ac:picMk id="12" creationId="{67D276B4-A180-2005-856D-570FCAC3E1F8}"/>
          </ac:picMkLst>
        </pc:picChg>
        <pc:picChg chg="del">
          <ac:chgData name="Dhruv Kumar Sharma" userId="744bebd36487d8fa" providerId="LiveId" clId="{12BFBE35-5A8F-4CDA-9E93-C79D612AA7BA}" dt="2025-04-22T15:27:47.653" v="1556" actId="478"/>
          <ac:picMkLst>
            <pc:docMk/>
            <pc:sldMk cId="3574607629" sldId="281"/>
            <ac:picMk id="15" creationId="{57D8453C-22C5-CF7B-CEC3-A5537E6447E3}"/>
          </ac:picMkLst>
        </pc:picChg>
        <pc:picChg chg="add del">
          <ac:chgData name="Dhruv Kumar Sharma" userId="744bebd36487d8fa" providerId="LiveId" clId="{12BFBE35-5A8F-4CDA-9E93-C79D612AA7BA}" dt="2025-04-22T15:27:44.705" v="1555" actId="478"/>
          <ac:picMkLst>
            <pc:docMk/>
            <pc:sldMk cId="3574607629" sldId="281"/>
            <ac:picMk id="18" creationId="{5A9D6067-48B6-C7B4-22CB-D77A533447D5}"/>
          </ac:picMkLst>
        </pc:picChg>
      </pc:sldChg>
      <pc:sldChg chg="addSp delSp modSp mod">
        <pc:chgData name="Dhruv Kumar Sharma" userId="744bebd36487d8fa" providerId="LiveId" clId="{12BFBE35-5A8F-4CDA-9E93-C79D612AA7BA}" dt="2025-04-22T14:49:57.910" v="1018"/>
        <pc:sldMkLst>
          <pc:docMk/>
          <pc:sldMk cId="231864071" sldId="283"/>
        </pc:sldMkLst>
        <pc:picChg chg="add mod">
          <ac:chgData name="Dhruv Kumar Sharma" userId="744bebd36487d8fa" providerId="LiveId" clId="{12BFBE35-5A8F-4CDA-9E93-C79D612AA7BA}" dt="2025-04-22T14:49:57.910" v="1018"/>
          <ac:picMkLst>
            <pc:docMk/>
            <pc:sldMk cId="231864071" sldId="283"/>
            <ac:picMk id="4" creationId="{967B4B77-8051-5147-FBE8-BBB4676C9F13}"/>
          </ac:picMkLst>
        </pc:picChg>
        <pc:picChg chg="del">
          <ac:chgData name="Dhruv Kumar Sharma" userId="744bebd36487d8fa" providerId="LiveId" clId="{12BFBE35-5A8F-4CDA-9E93-C79D612AA7BA}" dt="2025-04-22T14:49:57.134" v="1017" actId="478"/>
          <ac:picMkLst>
            <pc:docMk/>
            <pc:sldMk cId="231864071" sldId="283"/>
            <ac:picMk id="7" creationId="{D7369D12-33A6-E211-E186-CA17BB876D9C}"/>
          </ac:picMkLst>
        </pc:picChg>
      </pc:sldChg>
      <pc:sldChg chg="addSp delSp modSp mod">
        <pc:chgData name="Dhruv Kumar Sharma" userId="744bebd36487d8fa" providerId="LiveId" clId="{12BFBE35-5A8F-4CDA-9E93-C79D612AA7BA}" dt="2025-04-22T14:50:08.698" v="1020"/>
        <pc:sldMkLst>
          <pc:docMk/>
          <pc:sldMk cId="1775542626" sldId="284"/>
        </pc:sldMkLst>
        <pc:picChg chg="add mod">
          <ac:chgData name="Dhruv Kumar Sharma" userId="744bebd36487d8fa" providerId="LiveId" clId="{12BFBE35-5A8F-4CDA-9E93-C79D612AA7BA}" dt="2025-04-22T14:50:08.698" v="1020"/>
          <ac:picMkLst>
            <pc:docMk/>
            <pc:sldMk cId="1775542626" sldId="284"/>
            <ac:picMk id="4" creationId="{0A2B4202-D419-062B-C9BA-1CC71FC67105}"/>
          </ac:picMkLst>
        </pc:picChg>
        <pc:picChg chg="del">
          <ac:chgData name="Dhruv Kumar Sharma" userId="744bebd36487d8fa" providerId="LiveId" clId="{12BFBE35-5A8F-4CDA-9E93-C79D612AA7BA}" dt="2025-04-22T14:50:08.119" v="1019" actId="478"/>
          <ac:picMkLst>
            <pc:docMk/>
            <pc:sldMk cId="1775542626" sldId="284"/>
            <ac:picMk id="6" creationId="{AFC4BC73-8A53-DEEE-3C9E-6588CDA41188}"/>
          </ac:picMkLst>
        </pc:picChg>
      </pc:sldChg>
      <pc:sldChg chg="addSp delSp modSp mod">
        <pc:chgData name="Dhruv Kumar Sharma" userId="744bebd36487d8fa" providerId="LiveId" clId="{12BFBE35-5A8F-4CDA-9E93-C79D612AA7BA}" dt="2025-04-22T14:49:53.278" v="1016"/>
        <pc:sldMkLst>
          <pc:docMk/>
          <pc:sldMk cId="3635669528" sldId="285"/>
        </pc:sldMkLst>
        <pc:picChg chg="add mod">
          <ac:chgData name="Dhruv Kumar Sharma" userId="744bebd36487d8fa" providerId="LiveId" clId="{12BFBE35-5A8F-4CDA-9E93-C79D612AA7BA}" dt="2025-04-22T14:49:53.278" v="1016"/>
          <ac:picMkLst>
            <pc:docMk/>
            <pc:sldMk cId="3635669528" sldId="285"/>
            <ac:picMk id="4" creationId="{53327709-5E9E-3400-FD8C-2797B7FDBEF9}"/>
          </ac:picMkLst>
        </pc:picChg>
        <pc:picChg chg="del">
          <ac:chgData name="Dhruv Kumar Sharma" userId="744bebd36487d8fa" providerId="LiveId" clId="{12BFBE35-5A8F-4CDA-9E93-C79D612AA7BA}" dt="2025-04-22T14:49:52" v="1015" actId="478"/>
          <ac:picMkLst>
            <pc:docMk/>
            <pc:sldMk cId="3635669528" sldId="285"/>
            <ac:picMk id="7" creationId="{78060762-0A0A-303C-F395-C8A6948DC1E8}"/>
          </ac:picMkLst>
        </pc:picChg>
      </pc:sldChg>
      <pc:sldChg chg="addSp delSp modSp mod">
        <pc:chgData name="Dhruv Kumar Sharma" userId="744bebd36487d8fa" providerId="LiveId" clId="{12BFBE35-5A8F-4CDA-9E93-C79D612AA7BA}" dt="2025-04-22T14:50:19.103" v="1022"/>
        <pc:sldMkLst>
          <pc:docMk/>
          <pc:sldMk cId="1132974778" sldId="286"/>
        </pc:sldMkLst>
        <pc:picChg chg="add mod">
          <ac:chgData name="Dhruv Kumar Sharma" userId="744bebd36487d8fa" providerId="LiveId" clId="{12BFBE35-5A8F-4CDA-9E93-C79D612AA7BA}" dt="2025-04-22T14:50:19.103" v="1022"/>
          <ac:picMkLst>
            <pc:docMk/>
            <pc:sldMk cId="1132974778" sldId="286"/>
            <ac:picMk id="4" creationId="{D6BA68BE-176E-C926-2D78-94FD62C62846}"/>
          </ac:picMkLst>
        </pc:picChg>
        <pc:picChg chg="del">
          <ac:chgData name="Dhruv Kumar Sharma" userId="744bebd36487d8fa" providerId="LiveId" clId="{12BFBE35-5A8F-4CDA-9E93-C79D612AA7BA}" dt="2025-04-22T14:50:18.077" v="1021" actId="478"/>
          <ac:picMkLst>
            <pc:docMk/>
            <pc:sldMk cId="1132974778" sldId="286"/>
            <ac:picMk id="7" creationId="{F51A8E01-16F4-18AF-6B52-ADDB2F781580}"/>
          </ac:picMkLst>
        </pc:picChg>
      </pc:sldChg>
      <pc:sldChg chg="addSp delSp modSp mod">
        <pc:chgData name="Dhruv Kumar Sharma" userId="744bebd36487d8fa" providerId="LiveId" clId="{12BFBE35-5A8F-4CDA-9E93-C79D612AA7BA}" dt="2025-04-22T15:26:10.680" v="1509"/>
        <pc:sldMkLst>
          <pc:docMk/>
          <pc:sldMk cId="1226697395" sldId="287"/>
        </pc:sldMkLst>
        <pc:spChg chg="mod">
          <ac:chgData name="Dhruv Kumar Sharma" userId="744bebd36487d8fa" providerId="LiveId" clId="{12BFBE35-5A8F-4CDA-9E93-C79D612AA7BA}" dt="2025-04-22T15:25:50.913" v="1507" actId="20577"/>
          <ac:spMkLst>
            <pc:docMk/>
            <pc:sldMk cId="1226697395" sldId="287"/>
            <ac:spMk id="7" creationId="{BBA9B299-6122-07C3-8850-7B10C71CA9B5}"/>
          </ac:spMkLst>
        </pc:spChg>
        <pc:spChg chg="add del mod">
          <ac:chgData name="Dhruv Kumar Sharma" userId="744bebd36487d8fa" providerId="LiveId" clId="{12BFBE35-5A8F-4CDA-9E93-C79D612AA7BA}" dt="2025-04-22T15:25:19.964" v="1494" actId="21"/>
          <ac:spMkLst>
            <pc:docMk/>
            <pc:sldMk cId="1226697395" sldId="287"/>
            <ac:spMk id="11" creationId="{9105C869-D50C-2B26-9C96-A77CE2F92711}"/>
          </ac:spMkLst>
        </pc:spChg>
        <pc:picChg chg="del">
          <ac:chgData name="Dhruv Kumar Sharma" userId="744bebd36487d8fa" providerId="LiveId" clId="{12BFBE35-5A8F-4CDA-9E93-C79D612AA7BA}" dt="2025-04-22T15:25:14.081" v="1493" actId="21"/>
          <ac:picMkLst>
            <pc:docMk/>
            <pc:sldMk cId="1226697395" sldId="287"/>
            <ac:picMk id="4" creationId="{4849DACB-D72C-E472-8307-94EEEA3BB691}"/>
          </ac:picMkLst>
        </pc:picChg>
        <pc:picChg chg="del">
          <ac:chgData name="Dhruv Kumar Sharma" userId="744bebd36487d8fa" providerId="LiveId" clId="{12BFBE35-5A8F-4CDA-9E93-C79D612AA7BA}" dt="2025-04-22T15:25:57.605" v="1508" actId="478"/>
          <ac:picMkLst>
            <pc:docMk/>
            <pc:sldMk cId="1226697395" sldId="287"/>
            <ac:picMk id="5" creationId="{B81DBE23-1048-8D6C-ED39-62D449A2D168}"/>
          </ac:picMkLst>
        </pc:picChg>
        <pc:picChg chg="add mod">
          <ac:chgData name="Dhruv Kumar Sharma" userId="744bebd36487d8fa" providerId="LiveId" clId="{12BFBE35-5A8F-4CDA-9E93-C79D612AA7BA}" dt="2025-04-22T15:25:25.452" v="1496" actId="1076"/>
          <ac:picMkLst>
            <pc:docMk/>
            <pc:sldMk cId="1226697395" sldId="287"/>
            <ac:picMk id="6" creationId="{FD5EBC56-C94F-E818-1F31-3209A1B80E75}"/>
          </ac:picMkLst>
        </pc:picChg>
        <pc:picChg chg="add mod">
          <ac:chgData name="Dhruv Kumar Sharma" userId="744bebd36487d8fa" providerId="LiveId" clId="{12BFBE35-5A8F-4CDA-9E93-C79D612AA7BA}" dt="2025-04-22T15:26:10.680" v="1509"/>
          <ac:picMkLst>
            <pc:docMk/>
            <pc:sldMk cId="1226697395" sldId="287"/>
            <ac:picMk id="12" creationId="{7A8381B9-B2F2-D9E7-567A-8A143C7D3648}"/>
          </ac:picMkLst>
        </pc:picChg>
      </pc:sldChg>
      <pc:sldChg chg="addSp delSp modSp mod">
        <pc:chgData name="Dhruv Kumar Sharma" userId="744bebd36487d8fa" providerId="LiveId" clId="{12BFBE35-5A8F-4CDA-9E93-C79D612AA7BA}" dt="2025-04-22T15:29:53.995" v="1632" actId="20577"/>
        <pc:sldMkLst>
          <pc:docMk/>
          <pc:sldMk cId="44311698" sldId="288"/>
        </pc:sldMkLst>
        <pc:spChg chg="mod">
          <ac:chgData name="Dhruv Kumar Sharma" userId="744bebd36487d8fa" providerId="LiveId" clId="{12BFBE35-5A8F-4CDA-9E93-C79D612AA7BA}" dt="2025-04-22T15:29:07.690" v="1592" actId="20577"/>
          <ac:spMkLst>
            <pc:docMk/>
            <pc:sldMk cId="44311698" sldId="288"/>
            <ac:spMk id="2" creationId="{AA73B3EA-6914-B2FB-B59A-397B2FF0C597}"/>
          </ac:spMkLst>
        </pc:spChg>
        <pc:spChg chg="mod">
          <ac:chgData name="Dhruv Kumar Sharma" userId="744bebd36487d8fa" providerId="LiveId" clId="{12BFBE35-5A8F-4CDA-9E93-C79D612AA7BA}" dt="2025-04-22T15:29:39.824" v="1598" actId="20577"/>
          <ac:spMkLst>
            <pc:docMk/>
            <pc:sldMk cId="44311698" sldId="288"/>
            <ac:spMk id="6" creationId="{2CF02686-4969-672E-86C4-BBBAFB7234F4}"/>
          </ac:spMkLst>
        </pc:spChg>
        <pc:spChg chg="mod">
          <ac:chgData name="Dhruv Kumar Sharma" userId="744bebd36487d8fa" providerId="LiveId" clId="{12BFBE35-5A8F-4CDA-9E93-C79D612AA7BA}" dt="2025-04-22T15:29:53.995" v="1632" actId="20577"/>
          <ac:spMkLst>
            <pc:docMk/>
            <pc:sldMk cId="44311698" sldId="288"/>
            <ac:spMk id="7" creationId="{0CF18F44-AB50-C475-59FF-8736432AEEA3}"/>
          </ac:spMkLst>
        </pc:spChg>
        <pc:spChg chg="add del mod">
          <ac:chgData name="Dhruv Kumar Sharma" userId="744bebd36487d8fa" providerId="LiveId" clId="{12BFBE35-5A8F-4CDA-9E93-C79D612AA7BA}" dt="2025-04-22T15:29:36.075" v="1597" actId="21"/>
          <ac:spMkLst>
            <pc:docMk/>
            <pc:sldMk cId="44311698" sldId="288"/>
            <ac:spMk id="10" creationId="{9FFABB50-F4D6-2178-D852-9DC0D63DD8E5}"/>
          </ac:spMkLst>
        </pc:spChg>
        <pc:picChg chg="add mod">
          <ac:chgData name="Dhruv Kumar Sharma" userId="744bebd36487d8fa" providerId="LiveId" clId="{12BFBE35-5A8F-4CDA-9E93-C79D612AA7BA}" dt="2025-04-22T15:28:23.589" v="1563"/>
          <ac:picMkLst>
            <pc:docMk/>
            <pc:sldMk cId="44311698" sldId="288"/>
            <ac:picMk id="3" creationId="{2E4BC3B0-A9E7-3659-1006-2615DF05BD16}"/>
          </ac:picMkLst>
        </pc:picChg>
        <pc:picChg chg="del">
          <ac:chgData name="Dhruv Kumar Sharma" userId="744bebd36487d8fa" providerId="LiveId" clId="{12BFBE35-5A8F-4CDA-9E93-C79D612AA7BA}" dt="2025-04-22T15:29:18.058" v="1593" actId="478"/>
          <ac:picMkLst>
            <pc:docMk/>
            <pc:sldMk cId="44311698" sldId="288"/>
            <ac:picMk id="4" creationId="{0F195DD6-B3E5-18B0-1FAB-8530CBFC86A6}"/>
          </ac:picMkLst>
        </pc:picChg>
        <pc:picChg chg="del">
          <ac:chgData name="Dhruv Kumar Sharma" userId="744bebd36487d8fa" providerId="LiveId" clId="{12BFBE35-5A8F-4CDA-9E93-C79D612AA7BA}" dt="2025-04-22T15:28:22.546" v="1562" actId="478"/>
          <ac:picMkLst>
            <pc:docMk/>
            <pc:sldMk cId="44311698" sldId="288"/>
            <ac:picMk id="5" creationId="{BA4E8C79-CAFA-F61B-9293-28306E5EFB29}"/>
          </ac:picMkLst>
        </pc:picChg>
        <pc:picChg chg="add mod">
          <ac:chgData name="Dhruv Kumar Sharma" userId="744bebd36487d8fa" providerId="LiveId" clId="{12BFBE35-5A8F-4CDA-9E93-C79D612AA7BA}" dt="2025-04-22T15:29:25.826" v="1596" actId="1076"/>
          <ac:picMkLst>
            <pc:docMk/>
            <pc:sldMk cId="44311698" sldId="288"/>
            <ac:picMk id="12" creationId="{30FC72C8-47C6-1FE5-C110-718EDF43F687}"/>
          </ac:picMkLst>
        </pc:picChg>
      </pc:sldChg>
      <pc:sldChg chg="addSp delSp modSp mod">
        <pc:chgData name="Dhruv Kumar Sharma" userId="744bebd36487d8fa" providerId="LiveId" clId="{12BFBE35-5A8F-4CDA-9E93-C79D612AA7BA}" dt="2025-04-22T15:32:40.333" v="1697"/>
        <pc:sldMkLst>
          <pc:docMk/>
          <pc:sldMk cId="1086717410" sldId="289"/>
        </pc:sldMkLst>
        <pc:spChg chg="mod">
          <ac:chgData name="Dhruv Kumar Sharma" userId="744bebd36487d8fa" providerId="LiveId" clId="{12BFBE35-5A8F-4CDA-9E93-C79D612AA7BA}" dt="2025-04-22T15:31:11.790" v="1654" actId="20577"/>
          <ac:spMkLst>
            <pc:docMk/>
            <pc:sldMk cId="1086717410" sldId="289"/>
            <ac:spMk id="2" creationId="{5BF70848-B454-6CBE-AB03-C306CA04BCA7}"/>
          </ac:spMkLst>
        </pc:spChg>
        <pc:spChg chg="add del mod">
          <ac:chgData name="Dhruv Kumar Sharma" userId="744bebd36487d8fa" providerId="LiveId" clId="{12BFBE35-5A8F-4CDA-9E93-C79D612AA7BA}" dt="2025-04-22T15:31:33.450" v="1660" actId="21"/>
          <ac:spMkLst>
            <pc:docMk/>
            <pc:sldMk cId="1086717410" sldId="289"/>
            <ac:spMk id="6" creationId="{99B72F9A-8FFB-C4BA-C9DE-A164CB4D98D8}"/>
          </ac:spMkLst>
        </pc:spChg>
        <pc:spChg chg="mod">
          <ac:chgData name="Dhruv Kumar Sharma" userId="744bebd36487d8fa" providerId="LiveId" clId="{12BFBE35-5A8F-4CDA-9E93-C79D612AA7BA}" dt="2025-04-22T15:32:27.230" v="1695" actId="20577"/>
          <ac:spMkLst>
            <pc:docMk/>
            <pc:sldMk cId="1086717410" sldId="289"/>
            <ac:spMk id="7" creationId="{0974847C-7CDD-EBB8-BE9B-3A52CE7F0200}"/>
          </ac:spMkLst>
        </pc:spChg>
        <pc:spChg chg="mod">
          <ac:chgData name="Dhruv Kumar Sharma" userId="744bebd36487d8fa" providerId="LiveId" clId="{12BFBE35-5A8F-4CDA-9E93-C79D612AA7BA}" dt="2025-04-22T15:31:37.981" v="1661" actId="20577"/>
          <ac:spMkLst>
            <pc:docMk/>
            <pc:sldMk cId="1086717410" sldId="289"/>
            <ac:spMk id="9" creationId="{75D4C191-378A-2CEC-03FB-B776D23EDDBD}"/>
          </ac:spMkLst>
        </pc:spChg>
        <pc:picChg chg="del">
          <ac:chgData name="Dhruv Kumar Sharma" userId="744bebd36487d8fa" providerId="LiveId" clId="{12BFBE35-5A8F-4CDA-9E93-C79D612AA7BA}" dt="2025-04-22T15:31:14.872" v="1655" actId="478"/>
          <ac:picMkLst>
            <pc:docMk/>
            <pc:sldMk cId="1086717410" sldId="289"/>
            <ac:picMk id="4" creationId="{89E8086B-9542-4DFF-5C60-C90214EE7637}"/>
          </ac:picMkLst>
        </pc:picChg>
        <pc:picChg chg="del">
          <ac:chgData name="Dhruv Kumar Sharma" userId="744bebd36487d8fa" providerId="LiveId" clId="{12BFBE35-5A8F-4CDA-9E93-C79D612AA7BA}" dt="2025-04-22T15:32:39.207" v="1696" actId="478"/>
          <ac:picMkLst>
            <pc:docMk/>
            <pc:sldMk cId="1086717410" sldId="289"/>
            <ac:picMk id="5" creationId="{385F33C6-3DB6-603C-9602-BB37A85832C5}"/>
          </ac:picMkLst>
        </pc:picChg>
        <pc:picChg chg="add mod">
          <ac:chgData name="Dhruv Kumar Sharma" userId="744bebd36487d8fa" providerId="LiveId" clId="{12BFBE35-5A8F-4CDA-9E93-C79D612AA7BA}" dt="2025-04-22T15:31:24.724" v="1659" actId="1076"/>
          <ac:picMkLst>
            <pc:docMk/>
            <pc:sldMk cId="1086717410" sldId="289"/>
            <ac:picMk id="12" creationId="{5DCC9973-4BD8-D23D-FA3F-4CDFB95151DE}"/>
          </ac:picMkLst>
        </pc:picChg>
        <pc:picChg chg="add mod">
          <ac:chgData name="Dhruv Kumar Sharma" userId="744bebd36487d8fa" providerId="LiveId" clId="{12BFBE35-5A8F-4CDA-9E93-C79D612AA7BA}" dt="2025-04-22T15:32:40.333" v="1697"/>
          <ac:picMkLst>
            <pc:docMk/>
            <pc:sldMk cId="1086717410" sldId="289"/>
            <ac:picMk id="13" creationId="{CA949B20-D51B-F59A-1B2A-4BF716F81F9A}"/>
          </ac:picMkLst>
        </pc:picChg>
      </pc:sldChg>
      <pc:sldChg chg="addSp delSp modSp del mod">
        <pc:chgData name="Dhruv Kumar Sharma" userId="744bebd36487d8fa" providerId="LiveId" clId="{12BFBE35-5A8F-4CDA-9E93-C79D612AA7BA}" dt="2025-04-22T15:32:58.019" v="1700" actId="2696"/>
        <pc:sldMkLst>
          <pc:docMk/>
          <pc:sldMk cId="4044877100" sldId="290"/>
        </pc:sldMkLst>
        <pc:picChg chg="add mod">
          <ac:chgData name="Dhruv Kumar Sharma" userId="744bebd36487d8fa" providerId="LiveId" clId="{12BFBE35-5A8F-4CDA-9E93-C79D612AA7BA}" dt="2025-04-22T15:32:47.303" v="1699"/>
          <ac:picMkLst>
            <pc:docMk/>
            <pc:sldMk cId="4044877100" sldId="290"/>
            <ac:picMk id="3" creationId="{799E9989-8110-205C-BC64-F03EED98A39A}"/>
          </ac:picMkLst>
        </pc:picChg>
        <pc:picChg chg="del">
          <ac:chgData name="Dhruv Kumar Sharma" userId="744bebd36487d8fa" providerId="LiveId" clId="{12BFBE35-5A8F-4CDA-9E93-C79D612AA7BA}" dt="2025-04-22T15:32:45.046" v="1698" actId="478"/>
          <ac:picMkLst>
            <pc:docMk/>
            <pc:sldMk cId="4044877100" sldId="290"/>
            <ac:picMk id="6" creationId="{303BE2EC-3954-FC5E-9C23-DE4F7DEDEB96}"/>
          </ac:picMkLst>
        </pc:picChg>
      </pc:sldChg>
      <pc:sldChg chg="addSp delSp modSp mod">
        <pc:chgData name="Dhruv Kumar Sharma" userId="744bebd36487d8fa" providerId="LiveId" clId="{12BFBE35-5A8F-4CDA-9E93-C79D612AA7BA}" dt="2025-04-22T15:37:22.523" v="1942"/>
        <pc:sldMkLst>
          <pc:docMk/>
          <pc:sldMk cId="3811764623" sldId="291"/>
        </pc:sldMkLst>
        <pc:spChg chg="add mod">
          <ac:chgData name="Dhruv Kumar Sharma" userId="744bebd36487d8fa" providerId="LiveId" clId="{12BFBE35-5A8F-4CDA-9E93-C79D612AA7BA}" dt="2025-04-22T15:33:56.243" v="1701" actId="478"/>
          <ac:spMkLst>
            <pc:docMk/>
            <pc:sldMk cId="3811764623" sldId="291"/>
            <ac:spMk id="5" creationId="{575E6217-8E05-847F-1832-2A54B73730DB}"/>
          </ac:spMkLst>
        </pc:spChg>
        <pc:spChg chg="mod">
          <ac:chgData name="Dhruv Kumar Sharma" userId="744bebd36487d8fa" providerId="LiveId" clId="{12BFBE35-5A8F-4CDA-9E93-C79D612AA7BA}" dt="2025-04-22T15:34:46.761" v="1746" actId="20577"/>
          <ac:spMkLst>
            <pc:docMk/>
            <pc:sldMk cId="3811764623" sldId="291"/>
            <ac:spMk id="8" creationId="{C2F8F788-A4E0-42C4-6AA7-2AB9BAEAEE54}"/>
          </ac:spMkLst>
        </pc:spChg>
        <pc:picChg chg="del">
          <ac:chgData name="Dhruv Kumar Sharma" userId="744bebd36487d8fa" providerId="LiveId" clId="{12BFBE35-5A8F-4CDA-9E93-C79D612AA7BA}" dt="2025-04-22T15:33:56.243" v="1701" actId="478"/>
          <ac:picMkLst>
            <pc:docMk/>
            <pc:sldMk cId="3811764623" sldId="291"/>
            <ac:picMk id="4" creationId="{126C7E30-1256-B591-58E0-5939F9198C2F}"/>
          </ac:picMkLst>
        </pc:picChg>
        <pc:picChg chg="del">
          <ac:chgData name="Dhruv Kumar Sharma" userId="744bebd36487d8fa" providerId="LiveId" clId="{12BFBE35-5A8F-4CDA-9E93-C79D612AA7BA}" dt="2025-04-22T15:37:21.249" v="1941" actId="478"/>
          <ac:picMkLst>
            <pc:docMk/>
            <pc:sldMk cId="3811764623" sldId="291"/>
            <ac:picMk id="6" creationId="{F79554FD-9034-CA33-3653-CB794279543D}"/>
          </ac:picMkLst>
        </pc:picChg>
        <pc:picChg chg="add mod">
          <ac:chgData name="Dhruv Kumar Sharma" userId="744bebd36487d8fa" providerId="LiveId" clId="{12BFBE35-5A8F-4CDA-9E93-C79D612AA7BA}" dt="2025-04-22T15:34:26.875" v="1713" actId="1076"/>
          <ac:picMkLst>
            <pc:docMk/>
            <pc:sldMk cId="3811764623" sldId="291"/>
            <ac:picMk id="9" creationId="{D55A47A8-88BE-2045-0555-9DBF17E71902}"/>
          </ac:picMkLst>
        </pc:picChg>
        <pc:picChg chg="add mod">
          <ac:chgData name="Dhruv Kumar Sharma" userId="744bebd36487d8fa" providerId="LiveId" clId="{12BFBE35-5A8F-4CDA-9E93-C79D612AA7BA}" dt="2025-04-22T15:37:22.523" v="1942"/>
          <ac:picMkLst>
            <pc:docMk/>
            <pc:sldMk cId="3811764623" sldId="291"/>
            <ac:picMk id="12" creationId="{B28A8FB5-E73C-6006-D438-ED860E20FEF0}"/>
          </ac:picMkLst>
        </pc:picChg>
      </pc:sldChg>
      <pc:sldChg chg="addSp delSp modSp mod">
        <pc:chgData name="Dhruv Kumar Sharma" userId="744bebd36487d8fa" providerId="LiveId" clId="{12BFBE35-5A8F-4CDA-9E93-C79D612AA7BA}" dt="2025-04-22T15:37:25.267" v="1943"/>
        <pc:sldMkLst>
          <pc:docMk/>
          <pc:sldMk cId="1851575994" sldId="292"/>
        </pc:sldMkLst>
        <pc:spChg chg="mod">
          <ac:chgData name="Dhruv Kumar Sharma" userId="744bebd36487d8fa" providerId="LiveId" clId="{12BFBE35-5A8F-4CDA-9E93-C79D612AA7BA}" dt="2025-04-22T15:37:09.267" v="1939" actId="20577"/>
          <ac:spMkLst>
            <pc:docMk/>
            <pc:sldMk cId="1851575994" sldId="292"/>
            <ac:spMk id="2" creationId="{5D01A46E-2B35-B457-4A1C-8C306F7C532B}"/>
          </ac:spMkLst>
        </pc:spChg>
        <pc:spChg chg="add del mod">
          <ac:chgData name="Dhruv Kumar Sharma" userId="744bebd36487d8fa" providerId="LiveId" clId="{12BFBE35-5A8F-4CDA-9E93-C79D612AA7BA}" dt="2025-04-22T15:36:23.321" v="1754" actId="21"/>
          <ac:spMkLst>
            <pc:docMk/>
            <pc:sldMk cId="1851575994" sldId="292"/>
            <ac:spMk id="6" creationId="{B0EA57F8-39C6-D56B-626C-13AF0BA245D9}"/>
          </ac:spMkLst>
        </pc:spChg>
        <pc:spChg chg="mod">
          <ac:chgData name="Dhruv Kumar Sharma" userId="744bebd36487d8fa" providerId="LiveId" clId="{12BFBE35-5A8F-4CDA-9E93-C79D612AA7BA}" dt="2025-04-22T15:36:56.886" v="1918" actId="20577"/>
          <ac:spMkLst>
            <pc:docMk/>
            <pc:sldMk cId="1851575994" sldId="292"/>
            <ac:spMk id="7" creationId="{713A4BFB-623B-B8AC-66A2-516A8A34136A}"/>
          </ac:spMkLst>
        </pc:spChg>
        <pc:spChg chg="mod">
          <ac:chgData name="Dhruv Kumar Sharma" userId="744bebd36487d8fa" providerId="LiveId" clId="{12BFBE35-5A8F-4CDA-9E93-C79D612AA7BA}" dt="2025-04-22T15:36:29.084" v="1756" actId="6549"/>
          <ac:spMkLst>
            <pc:docMk/>
            <pc:sldMk cId="1851575994" sldId="292"/>
            <ac:spMk id="9" creationId="{9ED0A73B-7553-CE96-2B1C-033E93D30BA2}"/>
          </ac:spMkLst>
        </pc:spChg>
        <pc:picChg chg="del">
          <ac:chgData name="Dhruv Kumar Sharma" userId="744bebd36487d8fa" providerId="LiveId" clId="{12BFBE35-5A8F-4CDA-9E93-C79D612AA7BA}" dt="2025-04-22T15:36:04.255" v="1747" actId="478"/>
          <ac:picMkLst>
            <pc:docMk/>
            <pc:sldMk cId="1851575994" sldId="292"/>
            <ac:picMk id="4" creationId="{D5933EA5-4356-96D7-D93C-CE0C45A4D03C}"/>
          </ac:picMkLst>
        </pc:picChg>
        <pc:picChg chg="del">
          <ac:chgData name="Dhruv Kumar Sharma" userId="744bebd36487d8fa" providerId="LiveId" clId="{12BFBE35-5A8F-4CDA-9E93-C79D612AA7BA}" dt="2025-04-22T15:37:12.759" v="1940" actId="478"/>
          <ac:picMkLst>
            <pc:docMk/>
            <pc:sldMk cId="1851575994" sldId="292"/>
            <ac:picMk id="5" creationId="{6222845E-200F-09F6-D51E-3F3A0D03D0B2}"/>
          </ac:picMkLst>
        </pc:picChg>
        <pc:picChg chg="add mod">
          <ac:chgData name="Dhruv Kumar Sharma" userId="744bebd36487d8fa" providerId="LiveId" clId="{12BFBE35-5A8F-4CDA-9E93-C79D612AA7BA}" dt="2025-04-22T15:36:25.366" v="1755" actId="1076"/>
          <ac:picMkLst>
            <pc:docMk/>
            <pc:sldMk cId="1851575994" sldId="292"/>
            <ac:picMk id="10" creationId="{887D108A-5458-9061-10B4-7F34DC6FDDFC}"/>
          </ac:picMkLst>
        </pc:picChg>
        <pc:picChg chg="add mod">
          <ac:chgData name="Dhruv Kumar Sharma" userId="744bebd36487d8fa" providerId="LiveId" clId="{12BFBE35-5A8F-4CDA-9E93-C79D612AA7BA}" dt="2025-04-22T15:37:25.267" v="1943"/>
          <ac:picMkLst>
            <pc:docMk/>
            <pc:sldMk cId="1851575994" sldId="292"/>
            <ac:picMk id="12" creationId="{6C0DA8BD-E864-D640-7BF3-F8E6CD652834}"/>
          </ac:picMkLst>
        </pc:picChg>
      </pc:sldChg>
      <pc:sldChg chg="addSp delSp modSp mod">
        <pc:chgData name="Dhruv Kumar Sharma" userId="744bebd36487d8fa" providerId="LiveId" clId="{12BFBE35-5A8F-4CDA-9E93-C79D612AA7BA}" dt="2025-04-22T14:49:02.028" v="1002" actId="20577"/>
        <pc:sldMkLst>
          <pc:docMk/>
          <pc:sldMk cId="857659730" sldId="311"/>
        </pc:sldMkLst>
        <pc:spChg chg="mod">
          <ac:chgData name="Dhruv Kumar Sharma" userId="744bebd36487d8fa" providerId="LiveId" clId="{12BFBE35-5A8F-4CDA-9E93-C79D612AA7BA}" dt="2025-04-22T14:49:02.028" v="1002" actId="20577"/>
          <ac:spMkLst>
            <pc:docMk/>
            <pc:sldMk cId="857659730" sldId="311"/>
            <ac:spMk id="13" creationId="{DD1EE560-28CC-6DBB-EEFC-2A754C2FCA7F}"/>
          </ac:spMkLst>
        </pc:spChg>
        <pc:picChg chg="add mod">
          <ac:chgData name="Dhruv Kumar Sharma" userId="744bebd36487d8fa" providerId="LiveId" clId="{12BFBE35-5A8F-4CDA-9E93-C79D612AA7BA}" dt="2025-04-22T14:48:26.992" v="834"/>
          <ac:picMkLst>
            <pc:docMk/>
            <pc:sldMk cId="857659730" sldId="311"/>
            <ac:picMk id="3" creationId="{3CD34420-2206-8BB0-40E4-33C68F4103DF}"/>
          </ac:picMkLst>
        </pc:picChg>
        <pc:picChg chg="del">
          <ac:chgData name="Dhruv Kumar Sharma" userId="744bebd36487d8fa" providerId="LiveId" clId="{12BFBE35-5A8F-4CDA-9E93-C79D612AA7BA}" dt="2025-04-22T14:48:14.157" v="832" actId="478"/>
          <ac:picMkLst>
            <pc:docMk/>
            <pc:sldMk cId="857659730" sldId="311"/>
            <ac:picMk id="9" creationId="{0EBAC0B4-F551-0E54-40A3-715179D9509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4AC57F-8032-48D6-8D17-FAEC752C44FA}" type="doc">
      <dgm:prSet loTypeId="urn:microsoft.com/office/officeart/2005/8/layout/cycle5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1421EB2-6274-472F-98B8-8BA4A44C459F}">
      <dgm:prSet/>
      <dgm:spPr/>
      <dgm:t>
        <a:bodyPr/>
        <a:lstStyle/>
        <a:p>
          <a:r>
            <a:rPr lang="en-IN" b="1" dirty="0"/>
            <a:t>8. Decent Work and Economic Growth</a:t>
          </a:r>
          <a:endParaRPr lang="en-IN" dirty="0"/>
        </a:p>
      </dgm:t>
    </dgm:pt>
    <dgm:pt modelId="{025458BD-0537-4C06-9E81-FCB7F250739B}" type="parTrans" cxnId="{EF19F747-947C-44AC-9BCD-D0FE1EC4959B}">
      <dgm:prSet/>
      <dgm:spPr/>
      <dgm:t>
        <a:bodyPr/>
        <a:lstStyle/>
        <a:p>
          <a:endParaRPr lang="en-IN"/>
        </a:p>
      </dgm:t>
    </dgm:pt>
    <dgm:pt modelId="{3EA90DF8-E806-4837-9304-8A2728EA7B8A}" type="sibTrans" cxnId="{EF19F747-947C-44AC-9BCD-D0FE1EC4959B}">
      <dgm:prSet/>
      <dgm:spPr/>
      <dgm:t>
        <a:bodyPr/>
        <a:lstStyle/>
        <a:p>
          <a:endParaRPr lang="en-IN"/>
        </a:p>
      </dgm:t>
    </dgm:pt>
    <dgm:pt modelId="{2AB3B22D-A23F-483F-87AD-6254927D9C72}">
      <dgm:prSet/>
      <dgm:spPr/>
      <dgm:t>
        <a:bodyPr/>
        <a:lstStyle/>
        <a:p>
          <a:r>
            <a:rPr lang="en-IN" b="1" dirty="0"/>
            <a:t>9. Industry innovation and Infrastructure.</a:t>
          </a:r>
          <a:endParaRPr lang="en-IN" dirty="0"/>
        </a:p>
      </dgm:t>
    </dgm:pt>
    <dgm:pt modelId="{81DC1036-51FF-40A8-8502-311573CCD669}" type="parTrans" cxnId="{52EE7DB8-9040-40C2-B7F5-0193E668ADF5}">
      <dgm:prSet/>
      <dgm:spPr/>
      <dgm:t>
        <a:bodyPr/>
        <a:lstStyle/>
        <a:p>
          <a:endParaRPr lang="en-IN"/>
        </a:p>
      </dgm:t>
    </dgm:pt>
    <dgm:pt modelId="{26A1DE39-E28A-4528-9547-9DEE0F628702}" type="sibTrans" cxnId="{52EE7DB8-9040-40C2-B7F5-0193E668ADF5}">
      <dgm:prSet/>
      <dgm:spPr/>
      <dgm:t>
        <a:bodyPr/>
        <a:lstStyle/>
        <a:p>
          <a:endParaRPr lang="en-IN"/>
        </a:p>
      </dgm:t>
    </dgm:pt>
    <dgm:pt modelId="{E7BBD2F0-CCDB-4C03-BFBD-C209BD1D9AC6}">
      <dgm:prSet/>
      <dgm:spPr/>
      <dgm:t>
        <a:bodyPr/>
        <a:lstStyle/>
        <a:p>
          <a:pPr>
            <a:buNone/>
          </a:pPr>
          <a:r>
            <a:rPr lang="en-US" b="1"/>
            <a:t>17.Partnerships for the Goals .</a:t>
          </a:r>
          <a:endParaRPr lang="en-IN"/>
        </a:p>
      </dgm:t>
    </dgm:pt>
    <dgm:pt modelId="{F6350EBF-0CC6-4B88-97E0-BCACF5E8067A}" type="parTrans" cxnId="{7190E3FC-3E64-4951-AEBE-E322B0038A44}">
      <dgm:prSet/>
      <dgm:spPr/>
      <dgm:t>
        <a:bodyPr/>
        <a:lstStyle/>
        <a:p>
          <a:endParaRPr lang="en-IN"/>
        </a:p>
      </dgm:t>
    </dgm:pt>
    <dgm:pt modelId="{41679454-6EAA-436C-991B-C19E6045D08F}" type="sibTrans" cxnId="{7190E3FC-3E64-4951-AEBE-E322B0038A44}">
      <dgm:prSet/>
      <dgm:spPr/>
      <dgm:t>
        <a:bodyPr/>
        <a:lstStyle/>
        <a:p>
          <a:endParaRPr lang="en-IN"/>
        </a:p>
      </dgm:t>
    </dgm:pt>
    <dgm:pt modelId="{0C0D69A2-F96D-4B69-9780-DFCEB360935D}" type="pres">
      <dgm:prSet presAssocID="{C64AC57F-8032-48D6-8D17-FAEC752C44FA}" presName="cycle" presStyleCnt="0">
        <dgm:presLayoutVars>
          <dgm:dir/>
          <dgm:resizeHandles val="exact"/>
        </dgm:presLayoutVars>
      </dgm:prSet>
      <dgm:spPr/>
    </dgm:pt>
    <dgm:pt modelId="{84D56CF7-52D9-4EF5-80A9-9E878762A3F2}" type="pres">
      <dgm:prSet presAssocID="{61421EB2-6274-472F-98B8-8BA4A44C459F}" presName="node" presStyleLbl="node1" presStyleIdx="0" presStyleCnt="3">
        <dgm:presLayoutVars>
          <dgm:bulletEnabled val="1"/>
        </dgm:presLayoutVars>
      </dgm:prSet>
      <dgm:spPr/>
    </dgm:pt>
    <dgm:pt modelId="{F63646C6-FC37-4D10-92EC-36AC11578006}" type="pres">
      <dgm:prSet presAssocID="{61421EB2-6274-472F-98B8-8BA4A44C459F}" presName="spNode" presStyleCnt="0"/>
      <dgm:spPr/>
    </dgm:pt>
    <dgm:pt modelId="{802FF1D6-378A-468F-8E21-08FFA95C3505}" type="pres">
      <dgm:prSet presAssocID="{3EA90DF8-E806-4837-9304-8A2728EA7B8A}" presName="sibTrans" presStyleLbl="sibTrans1D1" presStyleIdx="0" presStyleCnt="3"/>
      <dgm:spPr/>
    </dgm:pt>
    <dgm:pt modelId="{ECA6AC1B-8E2D-4ADD-931E-D88C4CC7C830}" type="pres">
      <dgm:prSet presAssocID="{2AB3B22D-A23F-483F-87AD-6254927D9C72}" presName="node" presStyleLbl="node1" presStyleIdx="1" presStyleCnt="3">
        <dgm:presLayoutVars>
          <dgm:bulletEnabled val="1"/>
        </dgm:presLayoutVars>
      </dgm:prSet>
      <dgm:spPr/>
    </dgm:pt>
    <dgm:pt modelId="{89007785-28C1-4E33-942B-4DA77E0818EE}" type="pres">
      <dgm:prSet presAssocID="{2AB3B22D-A23F-483F-87AD-6254927D9C72}" presName="spNode" presStyleCnt="0"/>
      <dgm:spPr/>
    </dgm:pt>
    <dgm:pt modelId="{C515B034-FE0A-4DAC-8693-B789EB2682C1}" type="pres">
      <dgm:prSet presAssocID="{26A1DE39-E28A-4528-9547-9DEE0F628702}" presName="sibTrans" presStyleLbl="sibTrans1D1" presStyleIdx="1" presStyleCnt="3"/>
      <dgm:spPr/>
    </dgm:pt>
    <dgm:pt modelId="{A6FE4466-DD53-47B5-8DB1-0BB09A6216B5}" type="pres">
      <dgm:prSet presAssocID="{E7BBD2F0-CCDB-4C03-BFBD-C209BD1D9AC6}" presName="node" presStyleLbl="node1" presStyleIdx="2" presStyleCnt="3">
        <dgm:presLayoutVars>
          <dgm:bulletEnabled val="1"/>
        </dgm:presLayoutVars>
      </dgm:prSet>
      <dgm:spPr/>
    </dgm:pt>
    <dgm:pt modelId="{BDFDCDD2-F12E-4B09-BF26-603306BAC3EC}" type="pres">
      <dgm:prSet presAssocID="{E7BBD2F0-CCDB-4C03-BFBD-C209BD1D9AC6}" presName="spNode" presStyleCnt="0"/>
      <dgm:spPr/>
    </dgm:pt>
    <dgm:pt modelId="{1F184702-C47A-4E0D-B46F-848C77EA5FA0}" type="pres">
      <dgm:prSet presAssocID="{41679454-6EAA-436C-991B-C19E6045D08F}" presName="sibTrans" presStyleLbl="sibTrans1D1" presStyleIdx="2" presStyleCnt="3"/>
      <dgm:spPr/>
    </dgm:pt>
  </dgm:ptLst>
  <dgm:cxnLst>
    <dgm:cxn modelId="{CF5CCA17-F317-45EA-8C1C-CE749D612239}" type="presOf" srcId="{3EA90DF8-E806-4837-9304-8A2728EA7B8A}" destId="{802FF1D6-378A-468F-8E21-08FFA95C3505}" srcOrd="0" destOrd="0" presId="urn:microsoft.com/office/officeart/2005/8/layout/cycle5"/>
    <dgm:cxn modelId="{215F7633-4FAD-4409-A92F-43979EA47798}" type="presOf" srcId="{41679454-6EAA-436C-991B-C19E6045D08F}" destId="{1F184702-C47A-4E0D-B46F-848C77EA5FA0}" srcOrd="0" destOrd="0" presId="urn:microsoft.com/office/officeart/2005/8/layout/cycle5"/>
    <dgm:cxn modelId="{EF19F747-947C-44AC-9BCD-D0FE1EC4959B}" srcId="{C64AC57F-8032-48D6-8D17-FAEC752C44FA}" destId="{61421EB2-6274-472F-98B8-8BA4A44C459F}" srcOrd="0" destOrd="0" parTransId="{025458BD-0537-4C06-9E81-FCB7F250739B}" sibTransId="{3EA90DF8-E806-4837-9304-8A2728EA7B8A}"/>
    <dgm:cxn modelId="{6FD1CA7D-5CFD-485E-99A7-A9FF174C1314}" type="presOf" srcId="{61421EB2-6274-472F-98B8-8BA4A44C459F}" destId="{84D56CF7-52D9-4EF5-80A9-9E878762A3F2}" srcOrd="0" destOrd="0" presId="urn:microsoft.com/office/officeart/2005/8/layout/cycle5"/>
    <dgm:cxn modelId="{8A2D72B7-483B-4B1A-A349-A53C7FEAC803}" type="presOf" srcId="{26A1DE39-E28A-4528-9547-9DEE0F628702}" destId="{C515B034-FE0A-4DAC-8693-B789EB2682C1}" srcOrd="0" destOrd="0" presId="urn:microsoft.com/office/officeart/2005/8/layout/cycle5"/>
    <dgm:cxn modelId="{52EE7DB8-9040-40C2-B7F5-0193E668ADF5}" srcId="{C64AC57F-8032-48D6-8D17-FAEC752C44FA}" destId="{2AB3B22D-A23F-483F-87AD-6254927D9C72}" srcOrd="1" destOrd="0" parTransId="{81DC1036-51FF-40A8-8502-311573CCD669}" sibTransId="{26A1DE39-E28A-4528-9547-9DEE0F628702}"/>
    <dgm:cxn modelId="{357B9BE4-B1A7-4BC6-A9BF-AD409910E221}" type="presOf" srcId="{C64AC57F-8032-48D6-8D17-FAEC752C44FA}" destId="{0C0D69A2-F96D-4B69-9780-DFCEB360935D}" srcOrd="0" destOrd="0" presId="urn:microsoft.com/office/officeart/2005/8/layout/cycle5"/>
    <dgm:cxn modelId="{7EB331E8-9599-480C-8A0C-2E785A702557}" type="presOf" srcId="{E7BBD2F0-CCDB-4C03-BFBD-C209BD1D9AC6}" destId="{A6FE4466-DD53-47B5-8DB1-0BB09A6216B5}" srcOrd="0" destOrd="0" presId="urn:microsoft.com/office/officeart/2005/8/layout/cycle5"/>
    <dgm:cxn modelId="{7190E3FC-3E64-4951-AEBE-E322B0038A44}" srcId="{C64AC57F-8032-48D6-8D17-FAEC752C44FA}" destId="{E7BBD2F0-CCDB-4C03-BFBD-C209BD1D9AC6}" srcOrd="2" destOrd="0" parTransId="{F6350EBF-0CC6-4B88-97E0-BCACF5E8067A}" sibTransId="{41679454-6EAA-436C-991B-C19E6045D08F}"/>
    <dgm:cxn modelId="{675DB3FD-44C9-4E63-8E8D-F28105CE66D8}" type="presOf" srcId="{2AB3B22D-A23F-483F-87AD-6254927D9C72}" destId="{ECA6AC1B-8E2D-4ADD-931E-D88C4CC7C830}" srcOrd="0" destOrd="0" presId="urn:microsoft.com/office/officeart/2005/8/layout/cycle5"/>
    <dgm:cxn modelId="{5876E4D2-05D5-433A-AC27-3E6C7E4A5F3D}" type="presParOf" srcId="{0C0D69A2-F96D-4B69-9780-DFCEB360935D}" destId="{84D56CF7-52D9-4EF5-80A9-9E878762A3F2}" srcOrd="0" destOrd="0" presId="urn:microsoft.com/office/officeart/2005/8/layout/cycle5"/>
    <dgm:cxn modelId="{721165BF-3B32-4B3C-A985-13E646C15566}" type="presParOf" srcId="{0C0D69A2-F96D-4B69-9780-DFCEB360935D}" destId="{F63646C6-FC37-4D10-92EC-36AC11578006}" srcOrd="1" destOrd="0" presId="urn:microsoft.com/office/officeart/2005/8/layout/cycle5"/>
    <dgm:cxn modelId="{6352321D-5C47-4A2E-9CEB-E6F2D0FEA65A}" type="presParOf" srcId="{0C0D69A2-F96D-4B69-9780-DFCEB360935D}" destId="{802FF1D6-378A-468F-8E21-08FFA95C3505}" srcOrd="2" destOrd="0" presId="urn:microsoft.com/office/officeart/2005/8/layout/cycle5"/>
    <dgm:cxn modelId="{278DE62B-D7BB-4CB2-92E6-5E6A3FA98EAE}" type="presParOf" srcId="{0C0D69A2-F96D-4B69-9780-DFCEB360935D}" destId="{ECA6AC1B-8E2D-4ADD-931E-D88C4CC7C830}" srcOrd="3" destOrd="0" presId="urn:microsoft.com/office/officeart/2005/8/layout/cycle5"/>
    <dgm:cxn modelId="{D2699471-192B-41E9-9513-2BB1396AE746}" type="presParOf" srcId="{0C0D69A2-F96D-4B69-9780-DFCEB360935D}" destId="{89007785-28C1-4E33-942B-4DA77E0818EE}" srcOrd="4" destOrd="0" presId="urn:microsoft.com/office/officeart/2005/8/layout/cycle5"/>
    <dgm:cxn modelId="{A2A882F6-D71A-4792-B24D-21104030F579}" type="presParOf" srcId="{0C0D69A2-F96D-4B69-9780-DFCEB360935D}" destId="{C515B034-FE0A-4DAC-8693-B789EB2682C1}" srcOrd="5" destOrd="0" presId="urn:microsoft.com/office/officeart/2005/8/layout/cycle5"/>
    <dgm:cxn modelId="{9FF06CAA-CD38-4AD5-AD08-1C72C40F95E3}" type="presParOf" srcId="{0C0D69A2-F96D-4B69-9780-DFCEB360935D}" destId="{A6FE4466-DD53-47B5-8DB1-0BB09A6216B5}" srcOrd="6" destOrd="0" presId="urn:microsoft.com/office/officeart/2005/8/layout/cycle5"/>
    <dgm:cxn modelId="{3B34034E-12BA-4CE8-BB0A-EA146F18DEDF}" type="presParOf" srcId="{0C0D69A2-F96D-4B69-9780-DFCEB360935D}" destId="{BDFDCDD2-F12E-4B09-BF26-603306BAC3EC}" srcOrd="7" destOrd="0" presId="urn:microsoft.com/office/officeart/2005/8/layout/cycle5"/>
    <dgm:cxn modelId="{FAFCEF26-ACFC-475A-BD1A-88BE19E60A6E}" type="presParOf" srcId="{0C0D69A2-F96D-4B69-9780-DFCEB360935D}" destId="{1F184702-C47A-4E0D-B46F-848C77EA5FA0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68EDD6-8C86-479D-A35F-9E25BFB2D57E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1E1B98B-3D81-4E0C-993A-ECE3119414F9}">
      <dgm:prSet/>
      <dgm:spPr/>
      <dgm:t>
        <a:bodyPr/>
        <a:lstStyle/>
        <a:p>
          <a:r>
            <a:rPr lang="en-US"/>
            <a:t>🚀 </a:t>
          </a:r>
          <a:r>
            <a:rPr lang="en-US" b="1"/>
            <a:t>Start</a:t>
          </a:r>
          <a:r>
            <a:rPr lang="en-US"/>
            <a:t> – Kick off the website development journey!</a:t>
          </a:r>
        </a:p>
      </dgm:t>
    </dgm:pt>
    <dgm:pt modelId="{AC89E1F6-ED22-46D3-92AD-6B0CDA867C90}" type="parTrans" cxnId="{97295B12-00D1-4A7C-A2D3-AA090EDDAE3F}">
      <dgm:prSet/>
      <dgm:spPr/>
      <dgm:t>
        <a:bodyPr/>
        <a:lstStyle/>
        <a:p>
          <a:endParaRPr lang="en-US"/>
        </a:p>
      </dgm:t>
    </dgm:pt>
    <dgm:pt modelId="{F9F3739B-35F2-499D-8B57-0B8FB6F7A68D}" type="sibTrans" cxnId="{97295B12-00D1-4A7C-A2D3-AA090EDDAE3F}">
      <dgm:prSet/>
      <dgm:spPr/>
      <dgm:t>
        <a:bodyPr/>
        <a:lstStyle/>
        <a:p>
          <a:endParaRPr lang="en-US"/>
        </a:p>
      </dgm:t>
    </dgm:pt>
    <dgm:pt modelId="{B12C829C-DBD0-42EE-A6A3-71E8062E9A52}">
      <dgm:prSet/>
      <dgm:spPr/>
      <dgm:t>
        <a:bodyPr/>
        <a:lstStyle/>
        <a:p>
          <a:r>
            <a:rPr lang="en-US"/>
            <a:t>📌 </a:t>
          </a:r>
          <a:r>
            <a:rPr lang="en-US" b="1"/>
            <a:t>Define Requirements</a:t>
          </a:r>
          <a:r>
            <a:rPr lang="en-US"/>
            <a:t> – Identify the website’s purpose &amp; must-have features 🏋️‍♂️🍎💬📊📱</a:t>
          </a:r>
        </a:p>
      </dgm:t>
    </dgm:pt>
    <dgm:pt modelId="{17121EAA-AF59-4FA8-9439-1B99D665C24B}" type="parTrans" cxnId="{43B5084C-4388-48FE-9A65-141301B8E46E}">
      <dgm:prSet/>
      <dgm:spPr/>
      <dgm:t>
        <a:bodyPr/>
        <a:lstStyle/>
        <a:p>
          <a:endParaRPr lang="en-US"/>
        </a:p>
      </dgm:t>
    </dgm:pt>
    <dgm:pt modelId="{064CA03D-7AF2-42C9-B083-EF958D5FF2CE}" type="sibTrans" cxnId="{43B5084C-4388-48FE-9A65-141301B8E46E}">
      <dgm:prSet/>
      <dgm:spPr/>
      <dgm:t>
        <a:bodyPr/>
        <a:lstStyle/>
        <a:p>
          <a:endParaRPr lang="en-US"/>
        </a:p>
      </dgm:t>
    </dgm:pt>
    <dgm:pt modelId="{3A2DE3A7-FFB4-4835-9C50-7AB2AD131AE1}">
      <dgm:prSet/>
      <dgm:spPr/>
      <dgm:t>
        <a:bodyPr/>
        <a:lstStyle/>
        <a:p>
          <a:r>
            <a:rPr lang="en-US"/>
            <a:t>📁 </a:t>
          </a:r>
          <a:r>
            <a:rPr lang="en-US" b="1"/>
            <a:t>Set Up Project Folder</a:t>
          </a:r>
          <a:r>
            <a:rPr lang="en-US"/>
            <a:t> – Organize files: 🏗️ index.html 🎨 styles.css ⚙️ script.js</a:t>
          </a:r>
        </a:p>
      </dgm:t>
    </dgm:pt>
    <dgm:pt modelId="{5D2AC368-A3C0-4FDE-811F-8C269AB6C89F}" type="parTrans" cxnId="{88F7E6B8-900F-476A-80BD-00FCCC75D53D}">
      <dgm:prSet/>
      <dgm:spPr/>
      <dgm:t>
        <a:bodyPr/>
        <a:lstStyle/>
        <a:p>
          <a:endParaRPr lang="en-US"/>
        </a:p>
      </dgm:t>
    </dgm:pt>
    <dgm:pt modelId="{8F26900E-1519-4070-8C76-8E69592EEF06}" type="sibTrans" cxnId="{88F7E6B8-900F-476A-80BD-00FCCC75D53D}">
      <dgm:prSet/>
      <dgm:spPr/>
      <dgm:t>
        <a:bodyPr/>
        <a:lstStyle/>
        <a:p>
          <a:endParaRPr lang="en-US"/>
        </a:p>
      </dgm:t>
    </dgm:pt>
    <dgm:pt modelId="{D0060FBF-D3D3-4A75-8A78-2E4E91737467}">
      <dgm:prSet/>
      <dgm:spPr/>
      <dgm:t>
        <a:bodyPr/>
        <a:lstStyle/>
        <a:p>
          <a:r>
            <a:rPr lang="en-US"/>
            <a:t>🖥️ </a:t>
          </a:r>
          <a:r>
            <a:rPr lang="en-US" b="1"/>
            <a:t>Design Structure (HTML)</a:t>
          </a:r>
          <a:r>
            <a:rPr lang="en-US"/>
            <a:t> – Build the layout, sections &amp; content placeholders 🏠</a:t>
          </a:r>
        </a:p>
      </dgm:t>
    </dgm:pt>
    <dgm:pt modelId="{59996F2C-838F-4138-98BB-0A7C597D28E7}" type="parTrans" cxnId="{F6E2DD86-6FB8-4A43-8665-FDCECDC7A04B}">
      <dgm:prSet/>
      <dgm:spPr/>
      <dgm:t>
        <a:bodyPr/>
        <a:lstStyle/>
        <a:p>
          <a:endParaRPr lang="en-US"/>
        </a:p>
      </dgm:t>
    </dgm:pt>
    <dgm:pt modelId="{5A8A54A2-6B06-4F19-B4EC-913A21E5CEB7}" type="sibTrans" cxnId="{F6E2DD86-6FB8-4A43-8665-FDCECDC7A04B}">
      <dgm:prSet/>
      <dgm:spPr/>
      <dgm:t>
        <a:bodyPr/>
        <a:lstStyle/>
        <a:p>
          <a:endParaRPr lang="en-US"/>
        </a:p>
      </dgm:t>
    </dgm:pt>
    <dgm:pt modelId="{8E66A252-9532-4267-B863-FAB8FDD36D05}">
      <dgm:prSet/>
      <dgm:spPr/>
      <dgm:t>
        <a:bodyPr/>
        <a:lstStyle/>
        <a:p>
          <a:r>
            <a:rPr lang="en-US" dirty="0"/>
            <a:t>🎨 </a:t>
          </a:r>
          <a:r>
            <a:rPr lang="en-US" b="1" dirty="0"/>
            <a:t>Style Website (CSS)</a:t>
          </a:r>
          <a:r>
            <a:rPr lang="en-US" dirty="0"/>
            <a:t> – Add colors, fonts &amp; responsive design ✨💡</a:t>
          </a:r>
        </a:p>
      </dgm:t>
    </dgm:pt>
    <dgm:pt modelId="{73FC83C4-FA93-4D72-8344-FBAA8AE6FA1D}" type="parTrans" cxnId="{62F18609-E9E0-4CF8-B915-B66AB6AC1FCD}">
      <dgm:prSet/>
      <dgm:spPr/>
      <dgm:t>
        <a:bodyPr/>
        <a:lstStyle/>
        <a:p>
          <a:endParaRPr lang="en-US"/>
        </a:p>
      </dgm:t>
    </dgm:pt>
    <dgm:pt modelId="{07317E26-259D-484C-AF4D-4AAB84ADE74F}" type="sibTrans" cxnId="{62F18609-E9E0-4CF8-B915-B66AB6AC1FCD}">
      <dgm:prSet/>
      <dgm:spPr/>
      <dgm:t>
        <a:bodyPr/>
        <a:lstStyle/>
        <a:p>
          <a:endParaRPr lang="en-US"/>
        </a:p>
      </dgm:t>
    </dgm:pt>
    <dgm:pt modelId="{C44A855D-906D-4D56-BA3B-3CF8418147BC}">
      <dgm:prSet/>
      <dgm:spPr/>
      <dgm:t>
        <a:bodyPr/>
        <a:lstStyle/>
        <a:p>
          <a:r>
            <a:rPr lang="en-US"/>
            <a:t>⚡ </a:t>
          </a:r>
          <a:r>
            <a:rPr lang="en-US" b="1"/>
            <a:t>Add Interactivity (JavaScript)</a:t>
          </a:r>
          <a:r>
            <a:rPr lang="en-US"/>
            <a:t> – Make the site dynamic &amp; interactive 🎮🖱️</a:t>
          </a:r>
        </a:p>
      </dgm:t>
    </dgm:pt>
    <dgm:pt modelId="{73AD3E9B-C4D1-4B7D-8FE0-2BC23D0E82A7}" type="parTrans" cxnId="{CE42C2A5-021D-43E6-B3D9-2A03AEBC8266}">
      <dgm:prSet/>
      <dgm:spPr/>
      <dgm:t>
        <a:bodyPr/>
        <a:lstStyle/>
        <a:p>
          <a:endParaRPr lang="en-US"/>
        </a:p>
      </dgm:t>
    </dgm:pt>
    <dgm:pt modelId="{62DA19B2-D57E-48D6-BF92-CAFAE0B7CABA}" type="sibTrans" cxnId="{CE42C2A5-021D-43E6-B3D9-2A03AEBC8266}">
      <dgm:prSet/>
      <dgm:spPr/>
      <dgm:t>
        <a:bodyPr/>
        <a:lstStyle/>
        <a:p>
          <a:endParaRPr lang="en-US"/>
        </a:p>
      </dgm:t>
    </dgm:pt>
    <dgm:pt modelId="{42393980-70BA-452A-9B09-05A17CECEC54}">
      <dgm:prSet/>
      <dgm:spPr/>
      <dgm:t>
        <a:bodyPr/>
        <a:lstStyle/>
        <a:p>
          <a:r>
            <a:rPr lang="en-US"/>
            <a:t>🚀 </a:t>
          </a:r>
          <a:r>
            <a:rPr lang="en-US" b="1"/>
            <a:t>Optimize Performance</a:t>
          </a:r>
          <a:r>
            <a:rPr lang="en-US"/>
            <a:t> – Improve speed, responsiveness &amp; asset loading ⏳⚙️</a:t>
          </a:r>
        </a:p>
      </dgm:t>
    </dgm:pt>
    <dgm:pt modelId="{704BF9AE-541C-42D7-8BCC-329CD4CA55B6}" type="parTrans" cxnId="{2B6C8CFF-96F7-47D8-A038-194050523207}">
      <dgm:prSet/>
      <dgm:spPr/>
      <dgm:t>
        <a:bodyPr/>
        <a:lstStyle/>
        <a:p>
          <a:endParaRPr lang="en-US"/>
        </a:p>
      </dgm:t>
    </dgm:pt>
    <dgm:pt modelId="{DB912A2A-A38B-4291-AC02-C8957143D5B0}" type="sibTrans" cxnId="{2B6C8CFF-96F7-47D8-A038-194050523207}">
      <dgm:prSet/>
      <dgm:spPr/>
      <dgm:t>
        <a:bodyPr/>
        <a:lstStyle/>
        <a:p>
          <a:endParaRPr lang="en-US"/>
        </a:p>
      </dgm:t>
    </dgm:pt>
    <dgm:pt modelId="{48CEF3B8-B16F-4A67-ABBE-2878F5C2B725}">
      <dgm:prSet/>
      <dgm:spPr/>
      <dgm:t>
        <a:bodyPr/>
        <a:lstStyle/>
        <a:p>
          <a:r>
            <a:rPr lang="en-US"/>
            <a:t>🛠️ </a:t>
          </a:r>
          <a:r>
            <a:rPr lang="en-US" b="1"/>
            <a:t>Test Website</a:t>
          </a:r>
          <a:r>
            <a:rPr lang="en-US"/>
            <a:t> – Check compatibility, fix bugs &amp; gather feedback ✅🔎</a:t>
          </a:r>
        </a:p>
      </dgm:t>
    </dgm:pt>
    <dgm:pt modelId="{6A7430C6-37CB-47D6-8CE8-9C58A24EDB0D}" type="parTrans" cxnId="{58BF0B97-5736-4DF3-8547-35DE9D1B6AC2}">
      <dgm:prSet/>
      <dgm:spPr/>
      <dgm:t>
        <a:bodyPr/>
        <a:lstStyle/>
        <a:p>
          <a:endParaRPr lang="en-US"/>
        </a:p>
      </dgm:t>
    </dgm:pt>
    <dgm:pt modelId="{2B76CF91-6BAF-4726-878C-655A667B6DBF}" type="sibTrans" cxnId="{58BF0B97-5736-4DF3-8547-35DE9D1B6AC2}">
      <dgm:prSet/>
      <dgm:spPr/>
      <dgm:t>
        <a:bodyPr/>
        <a:lstStyle/>
        <a:p>
          <a:endParaRPr lang="en-US"/>
        </a:p>
      </dgm:t>
    </dgm:pt>
    <dgm:pt modelId="{471A43E6-4F7B-4731-AFCE-0F197D3E9BAA}">
      <dgm:prSet/>
      <dgm:spPr/>
      <dgm:t>
        <a:bodyPr/>
        <a:lstStyle/>
        <a:p>
          <a:r>
            <a:rPr lang="en-US"/>
            <a:t>🔄 </a:t>
          </a:r>
          <a:r>
            <a:rPr lang="en-US" b="1"/>
            <a:t>Maintenance &amp; Updates</a:t>
          </a:r>
          <a:r>
            <a:rPr lang="en-US"/>
            <a:t> – Keep improving content &amp; features 🔧📈</a:t>
          </a:r>
        </a:p>
      </dgm:t>
    </dgm:pt>
    <dgm:pt modelId="{6939A682-23DB-4F46-B6A6-E425B2394D37}" type="parTrans" cxnId="{FBF10CE2-0376-49DB-90F0-4E92BA3783A3}">
      <dgm:prSet/>
      <dgm:spPr/>
      <dgm:t>
        <a:bodyPr/>
        <a:lstStyle/>
        <a:p>
          <a:endParaRPr lang="en-US"/>
        </a:p>
      </dgm:t>
    </dgm:pt>
    <dgm:pt modelId="{D2292C5F-9E67-42B7-8C77-BD63DF19D583}" type="sibTrans" cxnId="{FBF10CE2-0376-49DB-90F0-4E92BA3783A3}">
      <dgm:prSet/>
      <dgm:spPr/>
      <dgm:t>
        <a:bodyPr/>
        <a:lstStyle/>
        <a:p>
          <a:endParaRPr lang="en-US"/>
        </a:p>
      </dgm:t>
    </dgm:pt>
    <dgm:pt modelId="{DB84C5A3-ED32-4339-BFED-56944E424686}">
      <dgm:prSet/>
      <dgm:spPr/>
      <dgm:t>
        <a:bodyPr/>
        <a:lstStyle/>
        <a:p>
          <a:r>
            <a:rPr lang="en-US"/>
            <a:t>🏁 </a:t>
          </a:r>
          <a:r>
            <a:rPr lang="en-US" b="1"/>
            <a:t>End</a:t>
          </a:r>
          <a:r>
            <a:rPr lang="en-US"/>
            <a:t> – Project complete! Time to launch 🎉🎯</a:t>
          </a:r>
        </a:p>
      </dgm:t>
    </dgm:pt>
    <dgm:pt modelId="{5DD4CE1E-2C0B-4191-A48F-10DDD3C6281B}" type="parTrans" cxnId="{44505446-6A6B-4CE5-9D2B-5F1777A08B74}">
      <dgm:prSet/>
      <dgm:spPr/>
      <dgm:t>
        <a:bodyPr/>
        <a:lstStyle/>
        <a:p>
          <a:endParaRPr lang="en-US"/>
        </a:p>
      </dgm:t>
    </dgm:pt>
    <dgm:pt modelId="{186F4836-3EFF-41D2-9780-9F6255FE168C}" type="sibTrans" cxnId="{44505446-6A6B-4CE5-9D2B-5F1777A08B74}">
      <dgm:prSet/>
      <dgm:spPr/>
      <dgm:t>
        <a:bodyPr/>
        <a:lstStyle/>
        <a:p>
          <a:endParaRPr lang="en-US"/>
        </a:p>
      </dgm:t>
    </dgm:pt>
    <dgm:pt modelId="{CC321A52-CF5C-4BEC-BE71-2BF8ABC39655}" type="pres">
      <dgm:prSet presAssocID="{4668EDD6-8C86-479D-A35F-9E25BFB2D57E}" presName="Name0" presStyleCnt="0">
        <dgm:presLayoutVars>
          <dgm:dir/>
          <dgm:resizeHandles val="exact"/>
        </dgm:presLayoutVars>
      </dgm:prSet>
      <dgm:spPr/>
    </dgm:pt>
    <dgm:pt modelId="{531F3CF1-E105-414A-B69F-774BF4EC3D15}" type="pres">
      <dgm:prSet presAssocID="{C1E1B98B-3D81-4E0C-993A-ECE3119414F9}" presName="node" presStyleLbl="node1" presStyleIdx="0" presStyleCnt="10">
        <dgm:presLayoutVars>
          <dgm:bulletEnabled val="1"/>
        </dgm:presLayoutVars>
      </dgm:prSet>
      <dgm:spPr/>
    </dgm:pt>
    <dgm:pt modelId="{4991540E-DE20-4B9D-A122-B3E6D68FBFD9}" type="pres">
      <dgm:prSet presAssocID="{F9F3739B-35F2-499D-8B57-0B8FB6F7A68D}" presName="sibTrans" presStyleLbl="sibTrans1D1" presStyleIdx="0" presStyleCnt="9"/>
      <dgm:spPr/>
    </dgm:pt>
    <dgm:pt modelId="{BAD0979C-D2D2-476B-BF80-8FEBBB3B0059}" type="pres">
      <dgm:prSet presAssocID="{F9F3739B-35F2-499D-8B57-0B8FB6F7A68D}" presName="connectorText" presStyleLbl="sibTrans1D1" presStyleIdx="0" presStyleCnt="9"/>
      <dgm:spPr/>
    </dgm:pt>
    <dgm:pt modelId="{FBFF7A4A-332F-47EE-9615-6F6944BD4A92}" type="pres">
      <dgm:prSet presAssocID="{B12C829C-DBD0-42EE-A6A3-71E8062E9A52}" presName="node" presStyleLbl="node1" presStyleIdx="1" presStyleCnt="10">
        <dgm:presLayoutVars>
          <dgm:bulletEnabled val="1"/>
        </dgm:presLayoutVars>
      </dgm:prSet>
      <dgm:spPr/>
    </dgm:pt>
    <dgm:pt modelId="{6F57DBB2-9307-4A48-834B-D8BA19139B38}" type="pres">
      <dgm:prSet presAssocID="{064CA03D-7AF2-42C9-B083-EF958D5FF2CE}" presName="sibTrans" presStyleLbl="sibTrans1D1" presStyleIdx="1" presStyleCnt="9"/>
      <dgm:spPr/>
    </dgm:pt>
    <dgm:pt modelId="{1417DB3E-2081-48AF-AEE9-DE5334E3129B}" type="pres">
      <dgm:prSet presAssocID="{064CA03D-7AF2-42C9-B083-EF958D5FF2CE}" presName="connectorText" presStyleLbl="sibTrans1D1" presStyleIdx="1" presStyleCnt="9"/>
      <dgm:spPr/>
    </dgm:pt>
    <dgm:pt modelId="{6D316650-F681-4DD4-ABE9-A2CA1FD669A5}" type="pres">
      <dgm:prSet presAssocID="{3A2DE3A7-FFB4-4835-9C50-7AB2AD131AE1}" presName="node" presStyleLbl="node1" presStyleIdx="2" presStyleCnt="10">
        <dgm:presLayoutVars>
          <dgm:bulletEnabled val="1"/>
        </dgm:presLayoutVars>
      </dgm:prSet>
      <dgm:spPr/>
    </dgm:pt>
    <dgm:pt modelId="{F4C94B4C-4AC3-4D46-8476-EFC2125BA1C9}" type="pres">
      <dgm:prSet presAssocID="{8F26900E-1519-4070-8C76-8E69592EEF06}" presName="sibTrans" presStyleLbl="sibTrans1D1" presStyleIdx="2" presStyleCnt="9"/>
      <dgm:spPr/>
    </dgm:pt>
    <dgm:pt modelId="{C51EE35C-260A-4B79-BF3B-BCB773B4AB8B}" type="pres">
      <dgm:prSet presAssocID="{8F26900E-1519-4070-8C76-8E69592EEF06}" presName="connectorText" presStyleLbl="sibTrans1D1" presStyleIdx="2" presStyleCnt="9"/>
      <dgm:spPr/>
    </dgm:pt>
    <dgm:pt modelId="{78BB6D62-BBFF-42D5-93DB-85689369CC02}" type="pres">
      <dgm:prSet presAssocID="{D0060FBF-D3D3-4A75-8A78-2E4E91737467}" presName="node" presStyleLbl="node1" presStyleIdx="3" presStyleCnt="10">
        <dgm:presLayoutVars>
          <dgm:bulletEnabled val="1"/>
        </dgm:presLayoutVars>
      </dgm:prSet>
      <dgm:spPr/>
    </dgm:pt>
    <dgm:pt modelId="{4AD772F4-40FA-4816-9CA1-08787EB9C765}" type="pres">
      <dgm:prSet presAssocID="{5A8A54A2-6B06-4F19-B4EC-913A21E5CEB7}" presName="sibTrans" presStyleLbl="sibTrans1D1" presStyleIdx="3" presStyleCnt="9"/>
      <dgm:spPr/>
    </dgm:pt>
    <dgm:pt modelId="{67578445-78FF-4914-AA69-2BBEEFA4855D}" type="pres">
      <dgm:prSet presAssocID="{5A8A54A2-6B06-4F19-B4EC-913A21E5CEB7}" presName="connectorText" presStyleLbl="sibTrans1D1" presStyleIdx="3" presStyleCnt="9"/>
      <dgm:spPr/>
    </dgm:pt>
    <dgm:pt modelId="{3E0E9D74-3E41-4618-A016-44766A78E7B5}" type="pres">
      <dgm:prSet presAssocID="{8E66A252-9532-4267-B863-FAB8FDD36D05}" presName="node" presStyleLbl="node1" presStyleIdx="4" presStyleCnt="10">
        <dgm:presLayoutVars>
          <dgm:bulletEnabled val="1"/>
        </dgm:presLayoutVars>
      </dgm:prSet>
      <dgm:spPr/>
    </dgm:pt>
    <dgm:pt modelId="{407088F5-9352-43A4-BEB4-B920487778D4}" type="pres">
      <dgm:prSet presAssocID="{07317E26-259D-484C-AF4D-4AAB84ADE74F}" presName="sibTrans" presStyleLbl="sibTrans1D1" presStyleIdx="4" presStyleCnt="9"/>
      <dgm:spPr/>
    </dgm:pt>
    <dgm:pt modelId="{70FF5497-6940-48A1-B560-895C4ABA5E60}" type="pres">
      <dgm:prSet presAssocID="{07317E26-259D-484C-AF4D-4AAB84ADE74F}" presName="connectorText" presStyleLbl="sibTrans1D1" presStyleIdx="4" presStyleCnt="9"/>
      <dgm:spPr/>
    </dgm:pt>
    <dgm:pt modelId="{2ED4C592-0C3D-4CB6-82DD-FA4EBA8C0A71}" type="pres">
      <dgm:prSet presAssocID="{C44A855D-906D-4D56-BA3B-3CF8418147BC}" presName="node" presStyleLbl="node1" presStyleIdx="5" presStyleCnt="10">
        <dgm:presLayoutVars>
          <dgm:bulletEnabled val="1"/>
        </dgm:presLayoutVars>
      </dgm:prSet>
      <dgm:spPr/>
    </dgm:pt>
    <dgm:pt modelId="{5798E290-70B1-4457-9702-4F60F6DB529B}" type="pres">
      <dgm:prSet presAssocID="{62DA19B2-D57E-48D6-BF92-CAFAE0B7CABA}" presName="sibTrans" presStyleLbl="sibTrans1D1" presStyleIdx="5" presStyleCnt="9"/>
      <dgm:spPr/>
    </dgm:pt>
    <dgm:pt modelId="{418E2303-165F-46F9-B5F2-0E0E18B63068}" type="pres">
      <dgm:prSet presAssocID="{62DA19B2-D57E-48D6-BF92-CAFAE0B7CABA}" presName="connectorText" presStyleLbl="sibTrans1D1" presStyleIdx="5" presStyleCnt="9"/>
      <dgm:spPr/>
    </dgm:pt>
    <dgm:pt modelId="{92E84496-BD32-4BDB-B01B-14A31BBC1B5B}" type="pres">
      <dgm:prSet presAssocID="{42393980-70BA-452A-9B09-05A17CECEC54}" presName="node" presStyleLbl="node1" presStyleIdx="6" presStyleCnt="10">
        <dgm:presLayoutVars>
          <dgm:bulletEnabled val="1"/>
        </dgm:presLayoutVars>
      </dgm:prSet>
      <dgm:spPr/>
    </dgm:pt>
    <dgm:pt modelId="{A3A49A50-D3B1-4955-ABFC-4A1A96CB07D8}" type="pres">
      <dgm:prSet presAssocID="{DB912A2A-A38B-4291-AC02-C8957143D5B0}" presName="sibTrans" presStyleLbl="sibTrans1D1" presStyleIdx="6" presStyleCnt="9"/>
      <dgm:spPr/>
    </dgm:pt>
    <dgm:pt modelId="{912C8170-963C-4C4B-818C-7275A65854D2}" type="pres">
      <dgm:prSet presAssocID="{DB912A2A-A38B-4291-AC02-C8957143D5B0}" presName="connectorText" presStyleLbl="sibTrans1D1" presStyleIdx="6" presStyleCnt="9"/>
      <dgm:spPr/>
    </dgm:pt>
    <dgm:pt modelId="{3BA8C08F-B0DA-4398-BD9F-BC3612643704}" type="pres">
      <dgm:prSet presAssocID="{48CEF3B8-B16F-4A67-ABBE-2878F5C2B725}" presName="node" presStyleLbl="node1" presStyleIdx="7" presStyleCnt="10">
        <dgm:presLayoutVars>
          <dgm:bulletEnabled val="1"/>
        </dgm:presLayoutVars>
      </dgm:prSet>
      <dgm:spPr/>
    </dgm:pt>
    <dgm:pt modelId="{4BEC19BC-1F5A-4034-B770-8937CCD2F9E7}" type="pres">
      <dgm:prSet presAssocID="{2B76CF91-6BAF-4726-878C-655A667B6DBF}" presName="sibTrans" presStyleLbl="sibTrans1D1" presStyleIdx="7" presStyleCnt="9"/>
      <dgm:spPr/>
    </dgm:pt>
    <dgm:pt modelId="{B4FFF830-2D3B-4C25-BF26-D5B97AA1D5FD}" type="pres">
      <dgm:prSet presAssocID="{2B76CF91-6BAF-4726-878C-655A667B6DBF}" presName="connectorText" presStyleLbl="sibTrans1D1" presStyleIdx="7" presStyleCnt="9"/>
      <dgm:spPr/>
    </dgm:pt>
    <dgm:pt modelId="{A2C84B4B-3198-4667-B88A-A0B9C9087548}" type="pres">
      <dgm:prSet presAssocID="{471A43E6-4F7B-4731-AFCE-0F197D3E9BAA}" presName="node" presStyleLbl="node1" presStyleIdx="8" presStyleCnt="10">
        <dgm:presLayoutVars>
          <dgm:bulletEnabled val="1"/>
        </dgm:presLayoutVars>
      </dgm:prSet>
      <dgm:spPr/>
    </dgm:pt>
    <dgm:pt modelId="{7857E693-6620-4653-B810-DC9C552EE5EE}" type="pres">
      <dgm:prSet presAssocID="{D2292C5F-9E67-42B7-8C77-BD63DF19D583}" presName="sibTrans" presStyleLbl="sibTrans1D1" presStyleIdx="8" presStyleCnt="9"/>
      <dgm:spPr/>
    </dgm:pt>
    <dgm:pt modelId="{43142D5A-5C3C-4977-B0EF-604DEAE3672E}" type="pres">
      <dgm:prSet presAssocID="{D2292C5F-9E67-42B7-8C77-BD63DF19D583}" presName="connectorText" presStyleLbl="sibTrans1D1" presStyleIdx="8" presStyleCnt="9"/>
      <dgm:spPr/>
    </dgm:pt>
    <dgm:pt modelId="{8BB1048F-CE51-42C8-9045-F0B7AADA3D34}" type="pres">
      <dgm:prSet presAssocID="{DB84C5A3-ED32-4339-BFED-56944E424686}" presName="node" presStyleLbl="node1" presStyleIdx="9" presStyleCnt="10">
        <dgm:presLayoutVars>
          <dgm:bulletEnabled val="1"/>
        </dgm:presLayoutVars>
      </dgm:prSet>
      <dgm:spPr/>
    </dgm:pt>
  </dgm:ptLst>
  <dgm:cxnLst>
    <dgm:cxn modelId="{62F18609-E9E0-4CF8-B915-B66AB6AC1FCD}" srcId="{4668EDD6-8C86-479D-A35F-9E25BFB2D57E}" destId="{8E66A252-9532-4267-B863-FAB8FDD36D05}" srcOrd="4" destOrd="0" parTransId="{73FC83C4-FA93-4D72-8344-FBAA8AE6FA1D}" sibTransId="{07317E26-259D-484C-AF4D-4AAB84ADE74F}"/>
    <dgm:cxn modelId="{3CDDE310-97D4-435D-83BC-E806FE117A5A}" type="presOf" srcId="{DB84C5A3-ED32-4339-BFED-56944E424686}" destId="{8BB1048F-CE51-42C8-9045-F0B7AADA3D34}" srcOrd="0" destOrd="0" presId="urn:microsoft.com/office/officeart/2016/7/layout/RepeatingBendingProcessNew"/>
    <dgm:cxn modelId="{97295B12-00D1-4A7C-A2D3-AA090EDDAE3F}" srcId="{4668EDD6-8C86-479D-A35F-9E25BFB2D57E}" destId="{C1E1B98B-3D81-4E0C-993A-ECE3119414F9}" srcOrd="0" destOrd="0" parTransId="{AC89E1F6-ED22-46D3-92AD-6B0CDA867C90}" sibTransId="{F9F3739B-35F2-499D-8B57-0B8FB6F7A68D}"/>
    <dgm:cxn modelId="{A4C21016-CEBF-4F3E-8E54-CB92BDCAB95C}" type="presOf" srcId="{064CA03D-7AF2-42C9-B083-EF958D5FF2CE}" destId="{1417DB3E-2081-48AF-AEE9-DE5334E3129B}" srcOrd="1" destOrd="0" presId="urn:microsoft.com/office/officeart/2016/7/layout/RepeatingBendingProcessNew"/>
    <dgm:cxn modelId="{FE78342A-78BD-49A2-A4EA-A05016E56851}" type="presOf" srcId="{DB912A2A-A38B-4291-AC02-C8957143D5B0}" destId="{A3A49A50-D3B1-4955-ABFC-4A1A96CB07D8}" srcOrd="0" destOrd="0" presId="urn:microsoft.com/office/officeart/2016/7/layout/RepeatingBendingProcessNew"/>
    <dgm:cxn modelId="{4642CD30-E426-4114-9FC9-48B417184D27}" type="presOf" srcId="{5A8A54A2-6B06-4F19-B4EC-913A21E5CEB7}" destId="{67578445-78FF-4914-AA69-2BBEEFA4855D}" srcOrd="1" destOrd="0" presId="urn:microsoft.com/office/officeart/2016/7/layout/RepeatingBendingProcessNew"/>
    <dgm:cxn modelId="{929C4A39-1A7D-4ED4-8A1A-79B47C249FA4}" type="presOf" srcId="{62DA19B2-D57E-48D6-BF92-CAFAE0B7CABA}" destId="{5798E290-70B1-4457-9702-4F60F6DB529B}" srcOrd="0" destOrd="0" presId="urn:microsoft.com/office/officeart/2016/7/layout/RepeatingBendingProcessNew"/>
    <dgm:cxn modelId="{DBE3835B-7D88-41FB-99E1-D478814AF634}" type="presOf" srcId="{8E66A252-9532-4267-B863-FAB8FDD36D05}" destId="{3E0E9D74-3E41-4618-A016-44766A78E7B5}" srcOrd="0" destOrd="0" presId="urn:microsoft.com/office/officeart/2016/7/layout/RepeatingBendingProcessNew"/>
    <dgm:cxn modelId="{44505446-6A6B-4CE5-9D2B-5F1777A08B74}" srcId="{4668EDD6-8C86-479D-A35F-9E25BFB2D57E}" destId="{DB84C5A3-ED32-4339-BFED-56944E424686}" srcOrd="9" destOrd="0" parTransId="{5DD4CE1E-2C0B-4191-A48F-10DDD3C6281B}" sibTransId="{186F4836-3EFF-41D2-9780-9F6255FE168C}"/>
    <dgm:cxn modelId="{DCAC4267-0C70-436B-81F7-9A4016D0923F}" type="presOf" srcId="{07317E26-259D-484C-AF4D-4AAB84ADE74F}" destId="{70FF5497-6940-48A1-B560-895C4ABA5E60}" srcOrd="1" destOrd="0" presId="urn:microsoft.com/office/officeart/2016/7/layout/RepeatingBendingProcessNew"/>
    <dgm:cxn modelId="{66F22C4B-F702-41BB-97F3-EBA8E8AA2A1B}" type="presOf" srcId="{2B76CF91-6BAF-4726-878C-655A667B6DBF}" destId="{B4FFF830-2D3B-4C25-BF26-D5B97AA1D5FD}" srcOrd="1" destOrd="0" presId="urn:microsoft.com/office/officeart/2016/7/layout/RepeatingBendingProcessNew"/>
    <dgm:cxn modelId="{43B5084C-4388-48FE-9A65-141301B8E46E}" srcId="{4668EDD6-8C86-479D-A35F-9E25BFB2D57E}" destId="{B12C829C-DBD0-42EE-A6A3-71E8062E9A52}" srcOrd="1" destOrd="0" parTransId="{17121EAA-AF59-4FA8-9439-1B99D665C24B}" sibTransId="{064CA03D-7AF2-42C9-B083-EF958D5FF2CE}"/>
    <dgm:cxn modelId="{9592A755-311A-4AEF-A77D-0C7A520C1C55}" type="presOf" srcId="{F9F3739B-35F2-499D-8B57-0B8FB6F7A68D}" destId="{BAD0979C-D2D2-476B-BF80-8FEBBB3B0059}" srcOrd="1" destOrd="0" presId="urn:microsoft.com/office/officeart/2016/7/layout/RepeatingBendingProcessNew"/>
    <dgm:cxn modelId="{E0CB2776-4A61-4091-BE06-78B13AA339F0}" type="presOf" srcId="{F9F3739B-35F2-499D-8B57-0B8FB6F7A68D}" destId="{4991540E-DE20-4B9D-A122-B3E6D68FBFD9}" srcOrd="0" destOrd="0" presId="urn:microsoft.com/office/officeart/2016/7/layout/RepeatingBendingProcessNew"/>
    <dgm:cxn modelId="{D1294C85-55B4-4B83-9182-010A2A07BEFC}" type="presOf" srcId="{C1E1B98B-3D81-4E0C-993A-ECE3119414F9}" destId="{531F3CF1-E105-414A-B69F-774BF4EC3D15}" srcOrd="0" destOrd="0" presId="urn:microsoft.com/office/officeart/2016/7/layout/RepeatingBendingProcessNew"/>
    <dgm:cxn modelId="{4998AF85-1D37-4258-B089-899D1F862D44}" type="presOf" srcId="{064CA03D-7AF2-42C9-B083-EF958D5FF2CE}" destId="{6F57DBB2-9307-4A48-834B-D8BA19139B38}" srcOrd="0" destOrd="0" presId="urn:microsoft.com/office/officeart/2016/7/layout/RepeatingBendingProcessNew"/>
    <dgm:cxn modelId="{F6E2DD86-6FB8-4A43-8665-FDCECDC7A04B}" srcId="{4668EDD6-8C86-479D-A35F-9E25BFB2D57E}" destId="{D0060FBF-D3D3-4A75-8A78-2E4E91737467}" srcOrd="3" destOrd="0" parTransId="{59996F2C-838F-4138-98BB-0A7C597D28E7}" sibTransId="{5A8A54A2-6B06-4F19-B4EC-913A21E5CEB7}"/>
    <dgm:cxn modelId="{3113268C-E7B6-45BC-8F35-D4EE44D84AE1}" type="presOf" srcId="{DB912A2A-A38B-4291-AC02-C8957143D5B0}" destId="{912C8170-963C-4C4B-818C-7275A65854D2}" srcOrd="1" destOrd="0" presId="urn:microsoft.com/office/officeart/2016/7/layout/RepeatingBendingProcessNew"/>
    <dgm:cxn modelId="{6EA21695-6AE8-40B6-9012-EAC4E0A90048}" type="presOf" srcId="{07317E26-259D-484C-AF4D-4AAB84ADE74F}" destId="{407088F5-9352-43A4-BEB4-B920487778D4}" srcOrd="0" destOrd="0" presId="urn:microsoft.com/office/officeart/2016/7/layout/RepeatingBendingProcessNew"/>
    <dgm:cxn modelId="{58BF0B97-5736-4DF3-8547-35DE9D1B6AC2}" srcId="{4668EDD6-8C86-479D-A35F-9E25BFB2D57E}" destId="{48CEF3B8-B16F-4A67-ABBE-2878F5C2B725}" srcOrd="7" destOrd="0" parTransId="{6A7430C6-37CB-47D6-8CE8-9C58A24EDB0D}" sibTransId="{2B76CF91-6BAF-4726-878C-655A667B6DBF}"/>
    <dgm:cxn modelId="{EB6D919D-2409-4E18-B447-FA69DBCE3044}" type="presOf" srcId="{B12C829C-DBD0-42EE-A6A3-71E8062E9A52}" destId="{FBFF7A4A-332F-47EE-9615-6F6944BD4A92}" srcOrd="0" destOrd="0" presId="urn:microsoft.com/office/officeart/2016/7/layout/RepeatingBendingProcessNew"/>
    <dgm:cxn modelId="{CE42C2A5-021D-43E6-B3D9-2A03AEBC8266}" srcId="{4668EDD6-8C86-479D-A35F-9E25BFB2D57E}" destId="{C44A855D-906D-4D56-BA3B-3CF8418147BC}" srcOrd="5" destOrd="0" parTransId="{73AD3E9B-C4D1-4B7D-8FE0-2BC23D0E82A7}" sibTransId="{62DA19B2-D57E-48D6-BF92-CAFAE0B7CABA}"/>
    <dgm:cxn modelId="{0EF90CA7-6ED1-445F-9EEE-0D5B38AD1873}" type="presOf" srcId="{4668EDD6-8C86-479D-A35F-9E25BFB2D57E}" destId="{CC321A52-CF5C-4BEC-BE71-2BF8ABC39655}" srcOrd="0" destOrd="0" presId="urn:microsoft.com/office/officeart/2016/7/layout/RepeatingBendingProcessNew"/>
    <dgm:cxn modelId="{AD9B9EA7-C32E-412B-A551-9AD5832A37D8}" type="presOf" srcId="{42393980-70BA-452A-9B09-05A17CECEC54}" destId="{92E84496-BD32-4BDB-B01B-14A31BBC1B5B}" srcOrd="0" destOrd="0" presId="urn:microsoft.com/office/officeart/2016/7/layout/RepeatingBendingProcessNew"/>
    <dgm:cxn modelId="{88F7E6B8-900F-476A-80BD-00FCCC75D53D}" srcId="{4668EDD6-8C86-479D-A35F-9E25BFB2D57E}" destId="{3A2DE3A7-FFB4-4835-9C50-7AB2AD131AE1}" srcOrd="2" destOrd="0" parTransId="{5D2AC368-A3C0-4FDE-811F-8C269AB6C89F}" sibTransId="{8F26900E-1519-4070-8C76-8E69592EEF06}"/>
    <dgm:cxn modelId="{C06F2CCD-727B-4C9B-A07B-CD935A0A636F}" type="presOf" srcId="{3A2DE3A7-FFB4-4835-9C50-7AB2AD131AE1}" destId="{6D316650-F681-4DD4-ABE9-A2CA1FD669A5}" srcOrd="0" destOrd="0" presId="urn:microsoft.com/office/officeart/2016/7/layout/RepeatingBendingProcessNew"/>
    <dgm:cxn modelId="{3D4AE5CE-94C0-4484-B395-0DD31C09FEAB}" type="presOf" srcId="{2B76CF91-6BAF-4726-878C-655A667B6DBF}" destId="{4BEC19BC-1F5A-4034-B770-8937CCD2F9E7}" srcOrd="0" destOrd="0" presId="urn:microsoft.com/office/officeart/2016/7/layout/RepeatingBendingProcessNew"/>
    <dgm:cxn modelId="{ED7D38D2-5269-40BC-AD42-5EAEACA80F6C}" type="presOf" srcId="{48CEF3B8-B16F-4A67-ABBE-2878F5C2B725}" destId="{3BA8C08F-B0DA-4398-BD9F-BC3612643704}" srcOrd="0" destOrd="0" presId="urn:microsoft.com/office/officeart/2016/7/layout/RepeatingBendingProcessNew"/>
    <dgm:cxn modelId="{89E142DB-B3DE-4526-BBC1-DDC6885575BB}" type="presOf" srcId="{5A8A54A2-6B06-4F19-B4EC-913A21E5CEB7}" destId="{4AD772F4-40FA-4816-9CA1-08787EB9C765}" srcOrd="0" destOrd="0" presId="urn:microsoft.com/office/officeart/2016/7/layout/RepeatingBendingProcessNew"/>
    <dgm:cxn modelId="{23E325DD-D849-4E8B-8F3C-F1EC3250DBCA}" type="presOf" srcId="{62DA19B2-D57E-48D6-BF92-CAFAE0B7CABA}" destId="{418E2303-165F-46F9-B5F2-0E0E18B63068}" srcOrd="1" destOrd="0" presId="urn:microsoft.com/office/officeart/2016/7/layout/RepeatingBendingProcessNew"/>
    <dgm:cxn modelId="{FBF10CE2-0376-49DB-90F0-4E92BA3783A3}" srcId="{4668EDD6-8C86-479D-A35F-9E25BFB2D57E}" destId="{471A43E6-4F7B-4731-AFCE-0F197D3E9BAA}" srcOrd="8" destOrd="0" parTransId="{6939A682-23DB-4F46-B6A6-E425B2394D37}" sibTransId="{D2292C5F-9E67-42B7-8C77-BD63DF19D583}"/>
    <dgm:cxn modelId="{CCAA25E7-E5D5-481A-B04E-B0950D755C5A}" type="presOf" srcId="{D2292C5F-9E67-42B7-8C77-BD63DF19D583}" destId="{7857E693-6620-4653-B810-DC9C552EE5EE}" srcOrd="0" destOrd="0" presId="urn:microsoft.com/office/officeart/2016/7/layout/RepeatingBendingProcessNew"/>
    <dgm:cxn modelId="{14FD34EA-09FC-42DB-805D-7421ECCFF9DB}" type="presOf" srcId="{C44A855D-906D-4D56-BA3B-3CF8418147BC}" destId="{2ED4C592-0C3D-4CB6-82DD-FA4EBA8C0A71}" srcOrd="0" destOrd="0" presId="urn:microsoft.com/office/officeart/2016/7/layout/RepeatingBendingProcessNew"/>
    <dgm:cxn modelId="{B48902F2-AC09-43EE-9DD9-EDCD80F855DB}" type="presOf" srcId="{471A43E6-4F7B-4731-AFCE-0F197D3E9BAA}" destId="{A2C84B4B-3198-4667-B88A-A0B9C9087548}" srcOrd="0" destOrd="0" presId="urn:microsoft.com/office/officeart/2016/7/layout/RepeatingBendingProcessNew"/>
    <dgm:cxn modelId="{2DFED5F6-4564-4B33-BCDA-7D440687335C}" type="presOf" srcId="{D0060FBF-D3D3-4A75-8A78-2E4E91737467}" destId="{78BB6D62-BBFF-42D5-93DB-85689369CC02}" srcOrd="0" destOrd="0" presId="urn:microsoft.com/office/officeart/2016/7/layout/RepeatingBendingProcessNew"/>
    <dgm:cxn modelId="{775FDBF7-7EC9-4920-A162-79AC424C6E7D}" type="presOf" srcId="{8F26900E-1519-4070-8C76-8E69592EEF06}" destId="{F4C94B4C-4AC3-4D46-8476-EFC2125BA1C9}" srcOrd="0" destOrd="0" presId="urn:microsoft.com/office/officeart/2016/7/layout/RepeatingBendingProcessNew"/>
    <dgm:cxn modelId="{916AC3F8-1CFE-4F23-84A4-522ABBBA63D7}" type="presOf" srcId="{D2292C5F-9E67-42B7-8C77-BD63DF19D583}" destId="{43142D5A-5C3C-4977-B0EF-604DEAE3672E}" srcOrd="1" destOrd="0" presId="urn:microsoft.com/office/officeart/2016/7/layout/RepeatingBendingProcessNew"/>
    <dgm:cxn modelId="{CBCFBBFD-4017-41DE-A67D-1B1EB0E171AC}" type="presOf" srcId="{8F26900E-1519-4070-8C76-8E69592EEF06}" destId="{C51EE35C-260A-4B79-BF3B-BCB773B4AB8B}" srcOrd="1" destOrd="0" presId="urn:microsoft.com/office/officeart/2016/7/layout/RepeatingBendingProcessNew"/>
    <dgm:cxn modelId="{2B6C8CFF-96F7-47D8-A038-194050523207}" srcId="{4668EDD6-8C86-479D-A35F-9E25BFB2D57E}" destId="{42393980-70BA-452A-9B09-05A17CECEC54}" srcOrd="6" destOrd="0" parTransId="{704BF9AE-541C-42D7-8BCC-329CD4CA55B6}" sibTransId="{DB912A2A-A38B-4291-AC02-C8957143D5B0}"/>
    <dgm:cxn modelId="{19A19235-3F4C-4157-AF1F-645BFF41F44A}" type="presParOf" srcId="{CC321A52-CF5C-4BEC-BE71-2BF8ABC39655}" destId="{531F3CF1-E105-414A-B69F-774BF4EC3D15}" srcOrd="0" destOrd="0" presId="urn:microsoft.com/office/officeart/2016/7/layout/RepeatingBendingProcessNew"/>
    <dgm:cxn modelId="{03FF6FAC-6493-4688-80EF-3D30F60999A8}" type="presParOf" srcId="{CC321A52-CF5C-4BEC-BE71-2BF8ABC39655}" destId="{4991540E-DE20-4B9D-A122-B3E6D68FBFD9}" srcOrd="1" destOrd="0" presId="urn:microsoft.com/office/officeart/2016/7/layout/RepeatingBendingProcessNew"/>
    <dgm:cxn modelId="{7D4C3D1C-71AC-40E3-A939-14CBBC8F492A}" type="presParOf" srcId="{4991540E-DE20-4B9D-A122-B3E6D68FBFD9}" destId="{BAD0979C-D2D2-476B-BF80-8FEBBB3B0059}" srcOrd="0" destOrd="0" presId="urn:microsoft.com/office/officeart/2016/7/layout/RepeatingBendingProcessNew"/>
    <dgm:cxn modelId="{62FABC7A-23E8-498F-9B3F-B7E1C1C5AA4A}" type="presParOf" srcId="{CC321A52-CF5C-4BEC-BE71-2BF8ABC39655}" destId="{FBFF7A4A-332F-47EE-9615-6F6944BD4A92}" srcOrd="2" destOrd="0" presId="urn:microsoft.com/office/officeart/2016/7/layout/RepeatingBendingProcessNew"/>
    <dgm:cxn modelId="{437C1EE8-D70A-4E42-8C35-D5FE972A7AAD}" type="presParOf" srcId="{CC321A52-CF5C-4BEC-BE71-2BF8ABC39655}" destId="{6F57DBB2-9307-4A48-834B-D8BA19139B38}" srcOrd="3" destOrd="0" presId="urn:microsoft.com/office/officeart/2016/7/layout/RepeatingBendingProcessNew"/>
    <dgm:cxn modelId="{67FC832E-3D0A-4048-972C-DD09DCDE06E0}" type="presParOf" srcId="{6F57DBB2-9307-4A48-834B-D8BA19139B38}" destId="{1417DB3E-2081-48AF-AEE9-DE5334E3129B}" srcOrd="0" destOrd="0" presId="urn:microsoft.com/office/officeart/2016/7/layout/RepeatingBendingProcessNew"/>
    <dgm:cxn modelId="{90E5E861-78B6-4BDB-BF9A-B924078B7A3D}" type="presParOf" srcId="{CC321A52-CF5C-4BEC-BE71-2BF8ABC39655}" destId="{6D316650-F681-4DD4-ABE9-A2CA1FD669A5}" srcOrd="4" destOrd="0" presId="urn:microsoft.com/office/officeart/2016/7/layout/RepeatingBendingProcessNew"/>
    <dgm:cxn modelId="{41A093E9-7A31-4143-9EAC-A47D6BE71178}" type="presParOf" srcId="{CC321A52-CF5C-4BEC-BE71-2BF8ABC39655}" destId="{F4C94B4C-4AC3-4D46-8476-EFC2125BA1C9}" srcOrd="5" destOrd="0" presId="urn:microsoft.com/office/officeart/2016/7/layout/RepeatingBendingProcessNew"/>
    <dgm:cxn modelId="{196CF87E-C414-4EFA-9E22-732C66CD9BF5}" type="presParOf" srcId="{F4C94B4C-4AC3-4D46-8476-EFC2125BA1C9}" destId="{C51EE35C-260A-4B79-BF3B-BCB773B4AB8B}" srcOrd="0" destOrd="0" presId="urn:microsoft.com/office/officeart/2016/7/layout/RepeatingBendingProcessNew"/>
    <dgm:cxn modelId="{7EFE99F9-CB27-41DF-B9AC-8EDDC2255C9B}" type="presParOf" srcId="{CC321A52-CF5C-4BEC-BE71-2BF8ABC39655}" destId="{78BB6D62-BBFF-42D5-93DB-85689369CC02}" srcOrd="6" destOrd="0" presId="urn:microsoft.com/office/officeart/2016/7/layout/RepeatingBendingProcessNew"/>
    <dgm:cxn modelId="{E34C171C-1D79-47AA-9F0C-81DB8520FDA4}" type="presParOf" srcId="{CC321A52-CF5C-4BEC-BE71-2BF8ABC39655}" destId="{4AD772F4-40FA-4816-9CA1-08787EB9C765}" srcOrd="7" destOrd="0" presId="urn:microsoft.com/office/officeart/2016/7/layout/RepeatingBendingProcessNew"/>
    <dgm:cxn modelId="{A3F8FDD5-2311-4594-A679-8752277DA002}" type="presParOf" srcId="{4AD772F4-40FA-4816-9CA1-08787EB9C765}" destId="{67578445-78FF-4914-AA69-2BBEEFA4855D}" srcOrd="0" destOrd="0" presId="urn:microsoft.com/office/officeart/2016/7/layout/RepeatingBendingProcessNew"/>
    <dgm:cxn modelId="{5ED02A68-07AB-4F43-A1E6-C6436E37FA49}" type="presParOf" srcId="{CC321A52-CF5C-4BEC-BE71-2BF8ABC39655}" destId="{3E0E9D74-3E41-4618-A016-44766A78E7B5}" srcOrd="8" destOrd="0" presId="urn:microsoft.com/office/officeart/2016/7/layout/RepeatingBendingProcessNew"/>
    <dgm:cxn modelId="{4B20F63F-702D-42E1-845E-F7E15F34A38B}" type="presParOf" srcId="{CC321A52-CF5C-4BEC-BE71-2BF8ABC39655}" destId="{407088F5-9352-43A4-BEB4-B920487778D4}" srcOrd="9" destOrd="0" presId="urn:microsoft.com/office/officeart/2016/7/layout/RepeatingBendingProcessNew"/>
    <dgm:cxn modelId="{6BEBDF8D-42BF-470D-BAA5-72C3FB7B4D76}" type="presParOf" srcId="{407088F5-9352-43A4-BEB4-B920487778D4}" destId="{70FF5497-6940-48A1-B560-895C4ABA5E60}" srcOrd="0" destOrd="0" presId="urn:microsoft.com/office/officeart/2016/7/layout/RepeatingBendingProcessNew"/>
    <dgm:cxn modelId="{BBEEDB2E-EE8C-4DB1-AB09-62D826B37F64}" type="presParOf" srcId="{CC321A52-CF5C-4BEC-BE71-2BF8ABC39655}" destId="{2ED4C592-0C3D-4CB6-82DD-FA4EBA8C0A71}" srcOrd="10" destOrd="0" presId="urn:microsoft.com/office/officeart/2016/7/layout/RepeatingBendingProcessNew"/>
    <dgm:cxn modelId="{82FEBBFF-0CB4-47FC-B115-D13C216A5B7C}" type="presParOf" srcId="{CC321A52-CF5C-4BEC-BE71-2BF8ABC39655}" destId="{5798E290-70B1-4457-9702-4F60F6DB529B}" srcOrd="11" destOrd="0" presId="urn:microsoft.com/office/officeart/2016/7/layout/RepeatingBendingProcessNew"/>
    <dgm:cxn modelId="{5B36EE0A-6B93-4937-A54B-4A633583DF63}" type="presParOf" srcId="{5798E290-70B1-4457-9702-4F60F6DB529B}" destId="{418E2303-165F-46F9-B5F2-0E0E18B63068}" srcOrd="0" destOrd="0" presId="urn:microsoft.com/office/officeart/2016/7/layout/RepeatingBendingProcessNew"/>
    <dgm:cxn modelId="{14DF150F-E1AB-48FC-8EFF-D0920406FB49}" type="presParOf" srcId="{CC321A52-CF5C-4BEC-BE71-2BF8ABC39655}" destId="{92E84496-BD32-4BDB-B01B-14A31BBC1B5B}" srcOrd="12" destOrd="0" presId="urn:microsoft.com/office/officeart/2016/7/layout/RepeatingBendingProcessNew"/>
    <dgm:cxn modelId="{0839D555-F419-454F-8399-F82652C22E21}" type="presParOf" srcId="{CC321A52-CF5C-4BEC-BE71-2BF8ABC39655}" destId="{A3A49A50-D3B1-4955-ABFC-4A1A96CB07D8}" srcOrd="13" destOrd="0" presId="urn:microsoft.com/office/officeart/2016/7/layout/RepeatingBendingProcessNew"/>
    <dgm:cxn modelId="{58BCCF51-40FF-48E2-87D3-055D2B5A1D77}" type="presParOf" srcId="{A3A49A50-D3B1-4955-ABFC-4A1A96CB07D8}" destId="{912C8170-963C-4C4B-818C-7275A65854D2}" srcOrd="0" destOrd="0" presId="urn:microsoft.com/office/officeart/2016/7/layout/RepeatingBendingProcessNew"/>
    <dgm:cxn modelId="{F21890FD-4024-482D-9EEF-A8DB03BDEC61}" type="presParOf" srcId="{CC321A52-CF5C-4BEC-BE71-2BF8ABC39655}" destId="{3BA8C08F-B0DA-4398-BD9F-BC3612643704}" srcOrd="14" destOrd="0" presId="urn:microsoft.com/office/officeart/2016/7/layout/RepeatingBendingProcessNew"/>
    <dgm:cxn modelId="{2889C988-A4CF-4203-A8D2-0C819CD22D70}" type="presParOf" srcId="{CC321A52-CF5C-4BEC-BE71-2BF8ABC39655}" destId="{4BEC19BC-1F5A-4034-B770-8937CCD2F9E7}" srcOrd="15" destOrd="0" presId="urn:microsoft.com/office/officeart/2016/7/layout/RepeatingBendingProcessNew"/>
    <dgm:cxn modelId="{56EDFA08-7E8D-4769-8D13-5B7C6ECBED2E}" type="presParOf" srcId="{4BEC19BC-1F5A-4034-B770-8937CCD2F9E7}" destId="{B4FFF830-2D3B-4C25-BF26-D5B97AA1D5FD}" srcOrd="0" destOrd="0" presId="urn:microsoft.com/office/officeart/2016/7/layout/RepeatingBendingProcessNew"/>
    <dgm:cxn modelId="{CD74C9DD-7925-4ADB-8E29-CE84D5D73155}" type="presParOf" srcId="{CC321A52-CF5C-4BEC-BE71-2BF8ABC39655}" destId="{A2C84B4B-3198-4667-B88A-A0B9C9087548}" srcOrd="16" destOrd="0" presId="urn:microsoft.com/office/officeart/2016/7/layout/RepeatingBendingProcessNew"/>
    <dgm:cxn modelId="{7AA36A39-C56D-4685-A5C2-EE863DBD5FE9}" type="presParOf" srcId="{CC321A52-CF5C-4BEC-BE71-2BF8ABC39655}" destId="{7857E693-6620-4653-B810-DC9C552EE5EE}" srcOrd="17" destOrd="0" presId="urn:microsoft.com/office/officeart/2016/7/layout/RepeatingBendingProcessNew"/>
    <dgm:cxn modelId="{886C5292-64B4-4C82-AE2A-67C87A55D854}" type="presParOf" srcId="{7857E693-6620-4653-B810-DC9C552EE5EE}" destId="{43142D5A-5C3C-4977-B0EF-604DEAE3672E}" srcOrd="0" destOrd="0" presId="urn:microsoft.com/office/officeart/2016/7/layout/RepeatingBendingProcessNew"/>
    <dgm:cxn modelId="{79097B3E-6595-4ADA-87CF-638D790CD63A}" type="presParOf" srcId="{CC321A52-CF5C-4BEC-BE71-2BF8ABC39655}" destId="{8BB1048F-CE51-42C8-9045-F0B7AADA3D34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56CF7-52D9-4EF5-80A9-9E878762A3F2}">
      <dsp:nvSpPr>
        <dsp:cNvPr id="0" name=""/>
        <dsp:cNvSpPr/>
      </dsp:nvSpPr>
      <dsp:spPr>
        <a:xfrm>
          <a:off x="1765275" y="118384"/>
          <a:ext cx="2347960" cy="15261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8. Decent Work and Economic Growth</a:t>
          </a:r>
          <a:endParaRPr lang="en-IN" sz="2200" kern="1200" dirty="0"/>
        </a:p>
      </dsp:txBody>
      <dsp:txXfrm>
        <a:off x="1839777" y="192886"/>
        <a:ext cx="2198956" cy="1377170"/>
      </dsp:txXfrm>
    </dsp:sp>
    <dsp:sp modelId="{802FF1D6-378A-468F-8E21-08FFA95C3505}">
      <dsp:nvSpPr>
        <dsp:cNvPr id="0" name=""/>
        <dsp:cNvSpPr/>
      </dsp:nvSpPr>
      <dsp:spPr>
        <a:xfrm>
          <a:off x="902175" y="881471"/>
          <a:ext cx="4074160" cy="4074160"/>
        </a:xfrm>
        <a:custGeom>
          <a:avLst/>
          <a:gdLst/>
          <a:ahLst/>
          <a:cxnLst/>
          <a:rect l="0" t="0" r="0" b="0"/>
          <a:pathLst>
            <a:path>
              <a:moveTo>
                <a:pt x="3526836" y="647719"/>
              </a:moveTo>
              <a:arcTo wR="2037080" hR="2037080" stAng="19019826" swAng="2304050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6AC1B-8E2D-4ADD-931E-D88C4CC7C830}">
      <dsp:nvSpPr>
        <dsp:cNvPr id="0" name=""/>
        <dsp:cNvSpPr/>
      </dsp:nvSpPr>
      <dsp:spPr>
        <a:xfrm>
          <a:off x="3529439" y="3174004"/>
          <a:ext cx="2347960" cy="15261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9. Industry innovation and Infrastructure.</a:t>
          </a:r>
          <a:endParaRPr lang="en-IN" sz="2200" kern="1200" dirty="0"/>
        </a:p>
      </dsp:txBody>
      <dsp:txXfrm>
        <a:off x="3603941" y="3248506"/>
        <a:ext cx="2198956" cy="1377170"/>
      </dsp:txXfrm>
    </dsp:sp>
    <dsp:sp modelId="{C515B034-FE0A-4DAC-8693-B789EB2682C1}">
      <dsp:nvSpPr>
        <dsp:cNvPr id="0" name=""/>
        <dsp:cNvSpPr/>
      </dsp:nvSpPr>
      <dsp:spPr>
        <a:xfrm>
          <a:off x="902175" y="881471"/>
          <a:ext cx="4074160" cy="4074160"/>
        </a:xfrm>
        <a:custGeom>
          <a:avLst/>
          <a:gdLst/>
          <a:ahLst/>
          <a:cxnLst/>
          <a:rect l="0" t="0" r="0" b="0"/>
          <a:pathLst>
            <a:path>
              <a:moveTo>
                <a:pt x="2662872" y="3975657"/>
              </a:moveTo>
              <a:arcTo wR="2037080" hR="2037080" stAng="4326563" swAng="2146874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E4466-DD53-47B5-8DB1-0BB09A6216B5}">
      <dsp:nvSpPr>
        <dsp:cNvPr id="0" name=""/>
        <dsp:cNvSpPr/>
      </dsp:nvSpPr>
      <dsp:spPr>
        <a:xfrm>
          <a:off x="1112" y="3174004"/>
          <a:ext cx="2347960" cy="15261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17.Partnerships for the Goals .</a:t>
          </a:r>
          <a:endParaRPr lang="en-IN" sz="2200" kern="1200"/>
        </a:p>
      </dsp:txBody>
      <dsp:txXfrm>
        <a:off x="75614" y="3248506"/>
        <a:ext cx="2198956" cy="1377170"/>
      </dsp:txXfrm>
    </dsp:sp>
    <dsp:sp modelId="{1F184702-C47A-4E0D-B46F-848C77EA5FA0}">
      <dsp:nvSpPr>
        <dsp:cNvPr id="0" name=""/>
        <dsp:cNvSpPr/>
      </dsp:nvSpPr>
      <dsp:spPr>
        <a:xfrm>
          <a:off x="902175" y="881471"/>
          <a:ext cx="4074160" cy="4074160"/>
        </a:xfrm>
        <a:custGeom>
          <a:avLst/>
          <a:gdLst/>
          <a:ahLst/>
          <a:cxnLst/>
          <a:rect l="0" t="0" r="0" b="0"/>
          <a:pathLst>
            <a:path>
              <a:moveTo>
                <a:pt x="6567" y="1873635"/>
              </a:moveTo>
              <a:arcTo wR="2037080" hR="2037080" stAng="11076124" swAng="2304050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1540E-DE20-4B9D-A122-B3E6D68FBFD9}">
      <dsp:nvSpPr>
        <dsp:cNvPr id="0" name=""/>
        <dsp:cNvSpPr/>
      </dsp:nvSpPr>
      <dsp:spPr>
        <a:xfrm>
          <a:off x="2766388" y="51196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53311" y="555556"/>
        <a:ext cx="21286" cy="4257"/>
      </dsp:txXfrm>
    </dsp:sp>
    <dsp:sp modelId="{531F3CF1-E105-414A-B69F-774BF4EC3D15}">
      <dsp:nvSpPr>
        <dsp:cNvPr id="0" name=""/>
        <dsp:cNvSpPr/>
      </dsp:nvSpPr>
      <dsp:spPr>
        <a:xfrm>
          <a:off x="917175" y="2381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🚀 </a:t>
          </a:r>
          <a:r>
            <a:rPr lang="en-US" sz="1200" b="1" kern="1200"/>
            <a:t>Start</a:t>
          </a:r>
          <a:r>
            <a:rPr lang="en-US" sz="1200" kern="1200"/>
            <a:t> – Kick off the website development journey!</a:t>
          </a:r>
        </a:p>
      </dsp:txBody>
      <dsp:txXfrm>
        <a:off x="917175" y="2381"/>
        <a:ext cx="1851012" cy="1110607"/>
      </dsp:txXfrm>
    </dsp:sp>
    <dsp:sp modelId="{6F57DBB2-9307-4A48-834B-D8BA19139B38}">
      <dsp:nvSpPr>
        <dsp:cNvPr id="0" name=""/>
        <dsp:cNvSpPr/>
      </dsp:nvSpPr>
      <dsp:spPr>
        <a:xfrm>
          <a:off x="5043133" y="51196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1519019"/>
              <a:satOff val="-103"/>
              <a:lumOff val="24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0056" y="555556"/>
        <a:ext cx="21286" cy="4257"/>
      </dsp:txXfrm>
    </dsp:sp>
    <dsp:sp modelId="{FBFF7A4A-332F-47EE-9615-6F6944BD4A92}">
      <dsp:nvSpPr>
        <dsp:cNvPr id="0" name=""/>
        <dsp:cNvSpPr/>
      </dsp:nvSpPr>
      <dsp:spPr>
        <a:xfrm>
          <a:off x="3193920" y="2381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1350239"/>
                <a:satOff val="-92"/>
                <a:lumOff val="2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0239"/>
                <a:satOff val="-92"/>
                <a:lumOff val="2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0239"/>
                <a:satOff val="-92"/>
                <a:lumOff val="2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📌 </a:t>
          </a:r>
          <a:r>
            <a:rPr lang="en-US" sz="1200" b="1" kern="1200"/>
            <a:t>Define Requirements</a:t>
          </a:r>
          <a:r>
            <a:rPr lang="en-US" sz="1200" kern="1200"/>
            <a:t> – Identify the website’s purpose &amp; must-have features 🏋️‍♂️🍎💬📊📱</a:t>
          </a:r>
        </a:p>
      </dsp:txBody>
      <dsp:txXfrm>
        <a:off x="3193920" y="2381"/>
        <a:ext cx="1851012" cy="1110607"/>
      </dsp:txXfrm>
    </dsp:sp>
    <dsp:sp modelId="{F4C94B4C-4AC3-4D46-8476-EFC2125BA1C9}">
      <dsp:nvSpPr>
        <dsp:cNvPr id="0" name=""/>
        <dsp:cNvSpPr/>
      </dsp:nvSpPr>
      <dsp:spPr>
        <a:xfrm>
          <a:off x="7319879" y="51196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06802" y="555556"/>
        <a:ext cx="21286" cy="4257"/>
      </dsp:txXfrm>
    </dsp:sp>
    <dsp:sp modelId="{6D316650-F681-4DD4-ABE9-A2CA1FD669A5}">
      <dsp:nvSpPr>
        <dsp:cNvPr id="0" name=""/>
        <dsp:cNvSpPr/>
      </dsp:nvSpPr>
      <dsp:spPr>
        <a:xfrm>
          <a:off x="5470666" y="2381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2700478"/>
                <a:satOff val="-184"/>
                <a:lumOff val="4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0478"/>
                <a:satOff val="-184"/>
                <a:lumOff val="4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0478"/>
                <a:satOff val="-184"/>
                <a:lumOff val="4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📁 </a:t>
          </a:r>
          <a:r>
            <a:rPr lang="en-US" sz="1200" b="1" kern="1200"/>
            <a:t>Set Up Project Folder</a:t>
          </a:r>
          <a:r>
            <a:rPr lang="en-US" sz="1200" kern="1200"/>
            <a:t> – Organize files: 🏗️ index.html 🎨 styles.css ⚙️ script.js</a:t>
          </a:r>
        </a:p>
      </dsp:txBody>
      <dsp:txXfrm>
        <a:off x="5470666" y="2381"/>
        <a:ext cx="1851012" cy="1110607"/>
      </dsp:txXfrm>
    </dsp:sp>
    <dsp:sp modelId="{4AD772F4-40FA-4816-9CA1-08787EB9C765}">
      <dsp:nvSpPr>
        <dsp:cNvPr id="0" name=""/>
        <dsp:cNvSpPr/>
      </dsp:nvSpPr>
      <dsp:spPr>
        <a:xfrm>
          <a:off x="1842681" y="1111189"/>
          <a:ext cx="6830236" cy="395132"/>
        </a:xfrm>
        <a:custGeom>
          <a:avLst/>
          <a:gdLst/>
          <a:ahLst/>
          <a:cxnLst/>
          <a:rect l="0" t="0" r="0" b="0"/>
          <a:pathLst>
            <a:path>
              <a:moveTo>
                <a:pt x="6830236" y="0"/>
              </a:moveTo>
              <a:lnTo>
                <a:pt x="6830236" y="214666"/>
              </a:lnTo>
              <a:lnTo>
                <a:pt x="0" y="214666"/>
              </a:lnTo>
              <a:lnTo>
                <a:pt x="0" y="395132"/>
              </a:lnTo>
            </a:path>
          </a:pathLst>
        </a:custGeom>
        <a:noFill/>
        <a:ln w="12700" cap="flat" cmpd="sng" algn="ctr">
          <a:solidFill>
            <a:schemeClr val="accent5">
              <a:hueOff val="-4557056"/>
              <a:satOff val="-310"/>
              <a:lumOff val="7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6712" y="1306627"/>
        <a:ext cx="342174" cy="4257"/>
      </dsp:txXfrm>
    </dsp:sp>
    <dsp:sp modelId="{78BB6D62-BBFF-42D5-93DB-85689369CC02}">
      <dsp:nvSpPr>
        <dsp:cNvPr id="0" name=""/>
        <dsp:cNvSpPr/>
      </dsp:nvSpPr>
      <dsp:spPr>
        <a:xfrm>
          <a:off x="7747411" y="2381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🖥️ </a:t>
          </a:r>
          <a:r>
            <a:rPr lang="en-US" sz="1200" b="1" kern="1200"/>
            <a:t>Design Structure (HTML)</a:t>
          </a:r>
          <a:r>
            <a:rPr lang="en-US" sz="1200" kern="1200"/>
            <a:t> – Build the layout, sections &amp; content placeholders 🏠</a:t>
          </a:r>
        </a:p>
      </dsp:txBody>
      <dsp:txXfrm>
        <a:off x="7747411" y="2381"/>
        <a:ext cx="1851012" cy="1110607"/>
      </dsp:txXfrm>
    </dsp:sp>
    <dsp:sp modelId="{407088F5-9352-43A4-BEB4-B920487778D4}">
      <dsp:nvSpPr>
        <dsp:cNvPr id="0" name=""/>
        <dsp:cNvSpPr/>
      </dsp:nvSpPr>
      <dsp:spPr>
        <a:xfrm>
          <a:off x="2766388" y="204830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53311" y="2091897"/>
        <a:ext cx="21286" cy="4257"/>
      </dsp:txXfrm>
    </dsp:sp>
    <dsp:sp modelId="{3E0E9D74-3E41-4618-A016-44766A78E7B5}">
      <dsp:nvSpPr>
        <dsp:cNvPr id="0" name=""/>
        <dsp:cNvSpPr/>
      </dsp:nvSpPr>
      <dsp:spPr>
        <a:xfrm>
          <a:off x="917175" y="153872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5400955"/>
                <a:satOff val="-367"/>
                <a:lumOff val="8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0955"/>
                <a:satOff val="-367"/>
                <a:lumOff val="8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0955"/>
                <a:satOff val="-367"/>
                <a:lumOff val="8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🎨 </a:t>
          </a:r>
          <a:r>
            <a:rPr lang="en-US" sz="1200" b="1" kern="1200" dirty="0"/>
            <a:t>Style Website (CSS)</a:t>
          </a:r>
          <a:r>
            <a:rPr lang="en-US" sz="1200" kern="1200" dirty="0"/>
            <a:t> – Add colors, fonts &amp; responsive design ✨💡</a:t>
          </a:r>
        </a:p>
      </dsp:txBody>
      <dsp:txXfrm>
        <a:off x="917175" y="1538722"/>
        <a:ext cx="1851012" cy="1110607"/>
      </dsp:txXfrm>
    </dsp:sp>
    <dsp:sp modelId="{5798E290-70B1-4457-9702-4F60F6DB529B}">
      <dsp:nvSpPr>
        <dsp:cNvPr id="0" name=""/>
        <dsp:cNvSpPr/>
      </dsp:nvSpPr>
      <dsp:spPr>
        <a:xfrm>
          <a:off x="5043133" y="204830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7595094"/>
              <a:satOff val="-516"/>
              <a:lumOff val="122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30056" y="2091897"/>
        <a:ext cx="21286" cy="4257"/>
      </dsp:txXfrm>
    </dsp:sp>
    <dsp:sp modelId="{2ED4C592-0C3D-4CB6-82DD-FA4EBA8C0A71}">
      <dsp:nvSpPr>
        <dsp:cNvPr id="0" name=""/>
        <dsp:cNvSpPr/>
      </dsp:nvSpPr>
      <dsp:spPr>
        <a:xfrm>
          <a:off x="3193920" y="153872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6751195"/>
                <a:satOff val="-459"/>
                <a:lumOff val="108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1195"/>
                <a:satOff val="-459"/>
                <a:lumOff val="108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1195"/>
                <a:satOff val="-459"/>
                <a:lumOff val="108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⚡ </a:t>
          </a:r>
          <a:r>
            <a:rPr lang="en-US" sz="1200" b="1" kern="1200"/>
            <a:t>Add Interactivity (JavaScript)</a:t>
          </a:r>
          <a:r>
            <a:rPr lang="en-US" sz="1200" kern="1200"/>
            <a:t> – Make the site dynamic &amp; interactive 🎮🖱️</a:t>
          </a:r>
        </a:p>
      </dsp:txBody>
      <dsp:txXfrm>
        <a:off x="3193920" y="1538722"/>
        <a:ext cx="1851012" cy="1110607"/>
      </dsp:txXfrm>
    </dsp:sp>
    <dsp:sp modelId="{A3A49A50-D3B1-4955-ABFC-4A1A96CB07D8}">
      <dsp:nvSpPr>
        <dsp:cNvPr id="0" name=""/>
        <dsp:cNvSpPr/>
      </dsp:nvSpPr>
      <dsp:spPr>
        <a:xfrm>
          <a:off x="7319879" y="2048305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06802" y="2091897"/>
        <a:ext cx="21286" cy="4257"/>
      </dsp:txXfrm>
    </dsp:sp>
    <dsp:sp modelId="{92E84496-BD32-4BDB-B01B-14A31BBC1B5B}">
      <dsp:nvSpPr>
        <dsp:cNvPr id="0" name=""/>
        <dsp:cNvSpPr/>
      </dsp:nvSpPr>
      <dsp:spPr>
        <a:xfrm>
          <a:off x="5470666" y="153872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🚀 </a:t>
          </a:r>
          <a:r>
            <a:rPr lang="en-US" sz="1200" b="1" kern="1200"/>
            <a:t>Optimize Performance</a:t>
          </a:r>
          <a:r>
            <a:rPr lang="en-US" sz="1200" kern="1200"/>
            <a:t> – Improve speed, responsiveness &amp; asset loading ⏳⚙️</a:t>
          </a:r>
        </a:p>
      </dsp:txBody>
      <dsp:txXfrm>
        <a:off x="5470666" y="1538722"/>
        <a:ext cx="1851012" cy="1110607"/>
      </dsp:txXfrm>
    </dsp:sp>
    <dsp:sp modelId="{4BEC19BC-1F5A-4034-B770-8937CCD2F9E7}">
      <dsp:nvSpPr>
        <dsp:cNvPr id="0" name=""/>
        <dsp:cNvSpPr/>
      </dsp:nvSpPr>
      <dsp:spPr>
        <a:xfrm>
          <a:off x="1842681" y="2647529"/>
          <a:ext cx="6830236" cy="395132"/>
        </a:xfrm>
        <a:custGeom>
          <a:avLst/>
          <a:gdLst/>
          <a:ahLst/>
          <a:cxnLst/>
          <a:rect l="0" t="0" r="0" b="0"/>
          <a:pathLst>
            <a:path>
              <a:moveTo>
                <a:pt x="6830236" y="0"/>
              </a:moveTo>
              <a:lnTo>
                <a:pt x="6830236" y="214666"/>
              </a:lnTo>
              <a:lnTo>
                <a:pt x="0" y="214666"/>
              </a:lnTo>
              <a:lnTo>
                <a:pt x="0" y="395132"/>
              </a:lnTo>
            </a:path>
          </a:pathLst>
        </a:custGeom>
        <a:noFill/>
        <a:ln w="12700" cap="flat" cmpd="sng" algn="ctr">
          <a:solidFill>
            <a:schemeClr val="accent5">
              <a:hueOff val="-10633130"/>
              <a:satOff val="-723"/>
              <a:lumOff val="171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6712" y="2842967"/>
        <a:ext cx="342174" cy="4257"/>
      </dsp:txXfrm>
    </dsp:sp>
    <dsp:sp modelId="{3BA8C08F-B0DA-4398-BD9F-BC3612643704}">
      <dsp:nvSpPr>
        <dsp:cNvPr id="0" name=""/>
        <dsp:cNvSpPr/>
      </dsp:nvSpPr>
      <dsp:spPr>
        <a:xfrm>
          <a:off x="7747411" y="153872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9451672"/>
                <a:satOff val="-642"/>
                <a:lumOff val="15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451672"/>
                <a:satOff val="-642"/>
                <a:lumOff val="15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451672"/>
                <a:satOff val="-642"/>
                <a:lumOff val="15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🛠️ </a:t>
          </a:r>
          <a:r>
            <a:rPr lang="en-US" sz="1200" b="1" kern="1200"/>
            <a:t>Test Website</a:t>
          </a:r>
          <a:r>
            <a:rPr lang="en-US" sz="1200" kern="1200"/>
            <a:t> – Check compatibility, fix bugs &amp; gather feedback ✅🔎</a:t>
          </a:r>
        </a:p>
      </dsp:txBody>
      <dsp:txXfrm>
        <a:off x="7747411" y="1538722"/>
        <a:ext cx="1851012" cy="1110607"/>
      </dsp:txXfrm>
    </dsp:sp>
    <dsp:sp modelId="{7857E693-6620-4653-B810-DC9C552EE5EE}">
      <dsp:nvSpPr>
        <dsp:cNvPr id="0" name=""/>
        <dsp:cNvSpPr/>
      </dsp:nvSpPr>
      <dsp:spPr>
        <a:xfrm>
          <a:off x="2766388" y="3584646"/>
          <a:ext cx="3951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132" y="45720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53311" y="3628237"/>
        <a:ext cx="21286" cy="4257"/>
      </dsp:txXfrm>
    </dsp:sp>
    <dsp:sp modelId="{A2C84B4B-3198-4667-B88A-A0B9C9087548}">
      <dsp:nvSpPr>
        <dsp:cNvPr id="0" name=""/>
        <dsp:cNvSpPr/>
      </dsp:nvSpPr>
      <dsp:spPr>
        <a:xfrm>
          <a:off x="917175" y="307506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10801911"/>
                <a:satOff val="-734"/>
                <a:lumOff val="17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801911"/>
                <a:satOff val="-734"/>
                <a:lumOff val="17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801911"/>
                <a:satOff val="-734"/>
                <a:lumOff val="17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🔄 </a:t>
          </a:r>
          <a:r>
            <a:rPr lang="en-US" sz="1200" b="1" kern="1200"/>
            <a:t>Maintenance &amp; Updates</a:t>
          </a:r>
          <a:r>
            <a:rPr lang="en-US" sz="1200" kern="1200"/>
            <a:t> – Keep improving content &amp; features 🔧📈</a:t>
          </a:r>
        </a:p>
      </dsp:txBody>
      <dsp:txXfrm>
        <a:off x="917175" y="3075062"/>
        <a:ext cx="1851012" cy="1110607"/>
      </dsp:txXfrm>
    </dsp:sp>
    <dsp:sp modelId="{8BB1048F-CE51-42C8-9045-F0B7AADA3D34}">
      <dsp:nvSpPr>
        <dsp:cNvPr id="0" name=""/>
        <dsp:cNvSpPr/>
      </dsp:nvSpPr>
      <dsp:spPr>
        <a:xfrm>
          <a:off x="3193920" y="3075062"/>
          <a:ext cx="1851012" cy="1110607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701" tIns="95207" rIns="90701" bIns="9520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🏁 </a:t>
          </a:r>
          <a:r>
            <a:rPr lang="en-US" sz="1200" b="1" kern="1200"/>
            <a:t>End</a:t>
          </a:r>
          <a:r>
            <a:rPr lang="en-US" sz="1200" kern="1200"/>
            <a:t> – Project complete! Time to launch 🎉🎯</a:t>
          </a:r>
        </a:p>
      </dsp:txBody>
      <dsp:txXfrm>
        <a:off x="3193920" y="3075062"/>
        <a:ext cx="1851012" cy="1110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8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6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5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1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2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4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8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9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2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8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35DE-D311-A6BC-65DB-3B85E8B7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9" y="857980"/>
            <a:ext cx="12183589" cy="3064541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         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       </a:t>
            </a:r>
            <a:br>
              <a:rPr lang="en-US" sz="3200" b="1" dirty="0"/>
            </a:br>
            <a:r>
              <a:rPr lang="en-US" b="1" dirty="0"/>
              <a:t>           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                                     </a:t>
            </a:r>
            <a:r>
              <a:rPr lang="en-US" sz="5400" b="1" u="sng" dirty="0"/>
              <a:t>Progress Review 2</a:t>
            </a:r>
            <a:br>
              <a:rPr lang="en-US" sz="5400" b="1" u="sng" dirty="0"/>
            </a:br>
            <a:r>
              <a:rPr lang="en-US" sz="5400" b="1" dirty="0">
                <a:solidFill>
                  <a:srgbClr val="FF0000"/>
                </a:solidFill>
              </a:rPr>
              <a:t>Event-Mate: A sustainable &amp; Inclusive Event</a:t>
            </a:r>
            <a:br>
              <a:rPr lang="en-US" sz="5400" b="1" dirty="0">
                <a:solidFill>
                  <a:srgbClr val="FF0000"/>
                </a:solidFill>
              </a:rPr>
            </a:br>
            <a:r>
              <a:rPr lang="en-US" sz="5400" b="1" dirty="0">
                <a:solidFill>
                  <a:srgbClr val="FF0000"/>
                </a:solidFill>
              </a:rPr>
              <a:t>                                     </a:t>
            </a:r>
            <a:r>
              <a:rPr lang="en-US" sz="5400" b="1" dirty="0" err="1">
                <a:solidFill>
                  <a:srgbClr val="FF0000"/>
                </a:solidFill>
              </a:rPr>
              <a:t>Mannagement</a:t>
            </a:r>
            <a:br>
              <a:rPr lang="en-US" sz="5400" b="1" dirty="0"/>
            </a:br>
            <a:br>
              <a:rPr lang="en-US" sz="5400" b="1" dirty="0"/>
            </a:br>
            <a:r>
              <a:rPr lang="en-US" sz="5400" b="1" dirty="0"/>
              <a:t>                                   </a:t>
            </a:r>
            <a:br>
              <a:rPr lang="en-US" sz="5400" b="1" dirty="0"/>
            </a:br>
            <a:r>
              <a:rPr lang="en-US" sz="3600" b="1" dirty="0"/>
              <a:t>                                   </a:t>
            </a:r>
            <a:br>
              <a:rPr lang="en-US" sz="3600" b="1" dirty="0"/>
            </a:br>
            <a:r>
              <a:rPr lang="en-US" sz="3600" b="1" dirty="0"/>
              <a:t>                                       </a:t>
            </a:r>
            <a:br>
              <a:rPr lang="en-US" sz="3200" b="1" dirty="0"/>
            </a:br>
            <a:br>
              <a:rPr lang="en-US" sz="3200" b="1" dirty="0"/>
            </a:b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B61F3-769B-75CD-FC6F-334D32844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634" y="4909395"/>
            <a:ext cx="1446052" cy="1944591"/>
          </a:xfrm>
        </p:spPr>
        <p:txBody>
          <a:bodyPr>
            <a:normAutofit fontScale="92500" lnSpcReduction="10000"/>
          </a:bodyPr>
          <a:lstStyle/>
          <a:p>
            <a:r>
              <a:rPr lang="en-US" sz="1050"/>
              <a:t>Submitted To : </a:t>
            </a:r>
          </a:p>
          <a:p>
            <a:r>
              <a:rPr lang="en-US" sz="1050"/>
              <a:t>Mr. Rinku Saini Sir</a:t>
            </a:r>
          </a:p>
          <a:p>
            <a:r>
              <a:rPr lang="en-US" sz="1050"/>
              <a:t>Assistant Professor</a:t>
            </a:r>
          </a:p>
          <a:p>
            <a:endParaRPr lang="en-US" sz="1100"/>
          </a:p>
          <a:p>
            <a:endParaRPr lang="en-US" sz="1100"/>
          </a:p>
          <a:p>
            <a:endParaRPr lang="en-US" sz="11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1B6F0-270B-5D8C-F5D4-51E88C069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6569" y="4360860"/>
            <a:ext cx="12514895" cy="768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                                                    </a:t>
            </a:r>
            <a:r>
              <a:rPr lang="en-US" sz="2000"/>
              <a:t>Department of Computer Science &amp; Engineering</a:t>
            </a:r>
          </a:p>
          <a:p>
            <a:r>
              <a:rPr lang="en-US"/>
              <a:t>                                               CHITKARA UNIVERSITY , HIMACHAL PRADESH</a:t>
            </a:r>
          </a:p>
        </p:txBody>
      </p:sp>
      <p:pic>
        <p:nvPicPr>
          <p:cNvPr id="3" name="Picture 2" descr="A black and red logo&#10;&#10;AI-generated content may be incorrect.">
            <a:extLst>
              <a:ext uri="{FF2B5EF4-FFF2-40B4-BE49-F238E27FC236}">
                <a16:creationId xmlns:a16="http://schemas.microsoft.com/office/drawing/2014/main" id="{1890BDCE-BE46-4F12-2C21-30298A05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787" y="3155954"/>
            <a:ext cx="4299856" cy="1204618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0D9D89BD-7BD9-176D-F228-2D6A09E0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B699BA-0B0E-B605-5E82-AD4EB74B8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096632" y="5233857"/>
            <a:ext cx="3082538" cy="12853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050" b="1" dirty="0"/>
              <a:t>Submitted By:</a:t>
            </a:r>
          </a:p>
          <a:p>
            <a:pPr>
              <a:buAutoNum type="arabicPeriod"/>
            </a:pPr>
            <a:r>
              <a:rPr lang="en-US" sz="1050" b="1" dirty="0"/>
              <a:t>Dhruv Kumar Sharma               2411981191</a:t>
            </a:r>
          </a:p>
          <a:p>
            <a:pPr>
              <a:buAutoNum type="arabicPeriod"/>
            </a:pPr>
            <a:r>
              <a:rPr lang="en-US" sz="1050" b="1" dirty="0"/>
              <a:t>Deshna Jain                                   2411981182</a:t>
            </a:r>
          </a:p>
          <a:p>
            <a:pPr>
              <a:buAutoNum type="arabicPeriod"/>
            </a:pPr>
            <a:r>
              <a:rPr lang="en-US" sz="1050" b="1" dirty="0"/>
              <a:t>Divyanshi Thakur                        2411981200</a:t>
            </a:r>
          </a:p>
          <a:p>
            <a:pPr>
              <a:buAutoNum type="arabicPeriod"/>
            </a:pPr>
            <a:r>
              <a:rPr lang="en-US" sz="1050" b="1" dirty="0"/>
              <a:t>Dilpreet                                             2411981196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13621-7108-40B5-D3D3-39311482E8DB}"/>
              </a:ext>
            </a:extLst>
          </p:cNvPr>
          <p:cNvSpPr txBox="1"/>
          <p:nvPr/>
        </p:nvSpPr>
        <p:spPr>
          <a:xfrm>
            <a:off x="-14630" y="6502999"/>
            <a:ext cx="121913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                                                                                                                                                                                                                                                    1  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864AC2-7658-43D2-77D2-CDCE38F0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18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3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54AD-810B-EF7C-FC45-44F2B939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85" y="5897"/>
            <a:ext cx="12191998" cy="1521504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  </a:t>
            </a:r>
            <a:r>
              <a:rPr lang="en-US" sz="4800" b="1" u="sng" dirty="0"/>
              <a:t>Fit Hub E-Learn</a:t>
            </a:r>
            <a:r>
              <a:rPr lang="en-US" sz="4800" dirty="0">
                <a:latin typeface="Aptos"/>
              </a:rPr>
              <a:t>🎥</a:t>
            </a:r>
            <a:br>
              <a:rPr lang="en-US" sz="5400" b="1" u="sng" dirty="0"/>
            </a:br>
            <a:r>
              <a:rPr lang="en-US" sz="1400" b="1" dirty="0">
                <a:latin typeface="Aptos"/>
              </a:rPr>
              <a:t>                                                                                                                                   Your Fitness Video Hub</a:t>
            </a:r>
            <a:endParaRPr lang="en-US" sz="54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AA3B1-9FB9-A914-837D-F70A6429B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6911"/>
            <a:ext cx="12169273" cy="50159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💪 </a:t>
            </a:r>
            <a:r>
              <a:rPr lang="en-US" sz="2000" b="1">
                <a:ea typeface="+mn-lt"/>
                <a:cs typeface="+mn-lt"/>
              </a:rPr>
              <a:t>Workout Categories Covered: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Chest | Back | Legs | Biceps &amp; Triceps | Shoulders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Ideal for all fitness levels – beginner to advanced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🧘 </a:t>
            </a:r>
            <a:r>
              <a:rPr lang="en-US" sz="2000" b="1">
                <a:ea typeface="+mn-lt"/>
                <a:cs typeface="+mn-lt"/>
              </a:rPr>
              <a:t>Yoga Styles for Mind-Body Balance: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Iyengar | Ashtanga | Vinyasa | Kundalini | Yin | Restorative.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Each style explained with detailed video sessions.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Focus on flexibility, relaxation, and inner strength.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🌟 </a:t>
            </a:r>
            <a:r>
              <a:rPr lang="en-US" sz="2000" b="1">
                <a:ea typeface="+mn-lt"/>
                <a:cs typeface="+mn-lt"/>
              </a:rPr>
              <a:t>Real Stories, Real Results: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Inspiring</a:t>
            </a:r>
            <a:r>
              <a:rPr lang="en-US" sz="2000" b="1">
                <a:ea typeface="+mn-lt"/>
                <a:cs typeface="+mn-lt"/>
              </a:rPr>
              <a:t> transformation journeys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Builds community trust and engagement.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🔄  </a:t>
            </a:r>
            <a:r>
              <a:rPr lang="en-US" sz="2000" b="1">
                <a:ea typeface="+mn-lt"/>
                <a:cs typeface="+mn-lt"/>
              </a:rPr>
              <a:t>Interactive , Consistent User Experience &amp; Animated UI: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Smooth </a:t>
            </a:r>
            <a:r>
              <a:rPr lang="en-US" sz="2000" b="1">
                <a:ea typeface="+mn-lt"/>
                <a:cs typeface="+mn-lt"/>
              </a:rPr>
              <a:t>hover effects</a:t>
            </a:r>
            <a:r>
              <a:rPr lang="en-US" sz="2000">
                <a:ea typeface="+mn-lt"/>
                <a:cs typeface="+mn-lt"/>
              </a:rPr>
              <a:t> on all video tiles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Fully responsive and mobile-friendly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Seamless navigation between workouts, yoga, and testimonials.</a:t>
            </a:r>
            <a:endParaRPr lang="en-US" sz="2000"/>
          </a:p>
          <a:p>
            <a:endParaRPr lang="en-US"/>
          </a:p>
        </p:txBody>
      </p:sp>
      <p:pic>
        <p:nvPicPr>
          <p:cNvPr id="5" name="Picture 4" descr="A black and red logo&#10;&#10;AI-generated content may be incorrect.">
            <a:extLst>
              <a:ext uri="{FF2B5EF4-FFF2-40B4-BE49-F238E27FC236}">
                <a16:creationId xmlns:a16="http://schemas.microsoft.com/office/drawing/2014/main" id="{334E7CAC-B7F8-627F-6F5E-4FB9F5B7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780" y="-6810"/>
            <a:ext cx="2427514" cy="954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C0D9D-9868-D1AD-27FE-6E2D813F15C0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 Fit Hub : Your Path To Health , Wellness &amp; Education Through Innovation                                                                                             9 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B4B77-8051-5147-FBE8-BBB4676C9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60AA-2C2B-7A00-4F43-72014B73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7" y="5897"/>
            <a:ext cx="12159340" cy="1488847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</a:t>
            </a:r>
            <a:r>
              <a:rPr lang="en-US" dirty="0">
                <a:latin typeface="Aptos"/>
              </a:rPr>
              <a:t>🛒</a:t>
            </a:r>
            <a:r>
              <a:rPr lang="en-US" sz="5400" b="1" u="sng" dirty="0"/>
              <a:t>Fit Hub Store</a:t>
            </a:r>
            <a:br>
              <a:rPr lang="en-US" sz="5400" b="1" u="sng" dirty="0"/>
            </a:br>
            <a:r>
              <a:rPr lang="en-US" sz="1400" b="1" dirty="0">
                <a:latin typeface="Aptos"/>
              </a:rPr>
              <a:t>                                                                                                                             Fuel Your Fitness Journey</a:t>
            </a:r>
            <a:endParaRPr lang="en-US" sz="54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26A19-C051-934D-A519-3EB5217FF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7" y="1250784"/>
            <a:ext cx="12159915" cy="49796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🥤 </a:t>
            </a:r>
            <a:r>
              <a:rPr lang="en-US" sz="2000" b="1">
                <a:ea typeface="+mn-lt"/>
                <a:cs typeface="+mn-lt"/>
              </a:rPr>
              <a:t>Top-Quality Gym Supplements: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Protein Powders</a:t>
            </a:r>
            <a:r>
              <a:rPr lang="en-US" sz="2000">
                <a:ea typeface="+mn-lt"/>
                <a:cs typeface="+mn-lt"/>
              </a:rPr>
              <a:t> – Whey, Casein, Plant-based &amp; Isolate options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Pre-Workout Boosters</a:t>
            </a:r>
            <a:r>
              <a:rPr lang="en-US" sz="2000">
                <a:ea typeface="+mn-lt"/>
                <a:cs typeface="+mn-lt"/>
              </a:rPr>
              <a:t> – Enhanced energy, focus &amp; endurance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Creatine Supplements</a:t>
            </a:r>
            <a:r>
              <a:rPr lang="en-US" sz="2000">
                <a:ea typeface="+mn-lt"/>
                <a:cs typeface="+mn-lt"/>
              </a:rPr>
              <a:t> – Strength &amp; performance enhancers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Vitamins &amp; Minerals</a:t>
            </a:r>
            <a:r>
              <a:rPr lang="en-US" sz="2000">
                <a:ea typeface="+mn-lt"/>
                <a:cs typeface="+mn-lt"/>
              </a:rPr>
              <a:t> – Complete daily wellness support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Fat Burners &amp; Appetite Suppressants</a:t>
            </a:r>
            <a:r>
              <a:rPr lang="en-US" sz="2000">
                <a:ea typeface="+mn-lt"/>
                <a:cs typeface="+mn-lt"/>
              </a:rPr>
              <a:t> – Smart weight management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📚 </a:t>
            </a:r>
            <a:r>
              <a:rPr lang="en-US" sz="2000" b="1">
                <a:ea typeface="+mn-lt"/>
                <a:cs typeface="+mn-lt"/>
              </a:rPr>
              <a:t>Expert-Curated Guide Books: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Protein Guide</a:t>
            </a:r>
            <a:r>
              <a:rPr lang="en-US" sz="2000">
                <a:ea typeface="+mn-lt"/>
                <a:cs typeface="+mn-lt"/>
              </a:rPr>
              <a:t> – Understand types, timing &amp; dosage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Pre-Workout Guide</a:t>
            </a:r>
            <a:r>
              <a:rPr lang="en-US" sz="2000">
                <a:ea typeface="+mn-lt"/>
                <a:cs typeface="+mn-lt"/>
              </a:rPr>
              <a:t> – Maximize energy &amp; efficiency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Creatine Guide</a:t>
            </a:r>
            <a:r>
              <a:rPr lang="en-US" sz="2000">
                <a:ea typeface="+mn-lt"/>
                <a:cs typeface="+mn-lt"/>
              </a:rPr>
              <a:t> – Myths, benefits &amp; usage breakdown</a:t>
            </a:r>
            <a:endParaRPr lang="en-US" sz="2000"/>
          </a:p>
          <a:p>
            <a:pPr lvl="1"/>
            <a:r>
              <a:rPr lang="en-US" sz="2000" b="1">
                <a:ea typeface="+mn-lt"/>
                <a:cs typeface="+mn-lt"/>
              </a:rPr>
              <a:t>Vitamins &amp; Minerals Guide</a:t>
            </a:r>
            <a:r>
              <a:rPr lang="en-US" sz="2000">
                <a:ea typeface="+mn-lt"/>
                <a:cs typeface="+mn-lt"/>
              </a:rPr>
              <a:t> – Essential nutrients for peak health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💡 </a:t>
            </a:r>
            <a:r>
              <a:rPr lang="en-US" sz="2000" b="1">
                <a:ea typeface="+mn-lt"/>
                <a:cs typeface="+mn-lt"/>
              </a:rPr>
              <a:t>Smart Shopping Experience &amp; Seamless Navigation</a:t>
            </a:r>
            <a:r>
              <a:rPr lang="en-US" sz="2000">
                <a:ea typeface="+mn-lt"/>
                <a:cs typeface="+mn-lt"/>
              </a:rPr>
              <a:t>🧭</a:t>
            </a:r>
            <a:r>
              <a:rPr lang="en-US" sz="2000" b="1">
                <a:ea typeface="+mn-lt"/>
                <a:cs typeface="+mn-lt"/>
              </a:rPr>
              <a:t> :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Clean, intuitive layout with </a:t>
            </a:r>
            <a:r>
              <a:rPr lang="en-US" sz="2000" b="1">
                <a:ea typeface="+mn-lt"/>
                <a:cs typeface="+mn-lt"/>
              </a:rPr>
              <a:t>hover-based product previews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Smooth </a:t>
            </a:r>
            <a:r>
              <a:rPr lang="en-US" sz="2000" b="1">
                <a:ea typeface="+mn-lt"/>
                <a:cs typeface="+mn-lt"/>
              </a:rPr>
              <a:t>scroll-to-section transitions</a:t>
            </a:r>
            <a:r>
              <a:rPr lang="en-US" sz="2000">
                <a:ea typeface="+mn-lt"/>
                <a:cs typeface="+mn-lt"/>
              </a:rPr>
              <a:t> on selection</a:t>
            </a:r>
            <a:endParaRPr lang="en-US" sz="2000"/>
          </a:p>
          <a:p>
            <a:pPr lvl="1"/>
            <a:r>
              <a:rPr lang="en-US" sz="2000">
                <a:ea typeface="+mn-lt"/>
                <a:cs typeface="+mn-lt"/>
              </a:rPr>
              <a:t>Fully responsive design for desktop &amp; mobile users</a:t>
            </a:r>
            <a:endParaRPr lang="en-US" sz="2000"/>
          </a:p>
          <a:p>
            <a:endParaRPr lang="en-US" sz="2000"/>
          </a:p>
        </p:txBody>
      </p:sp>
      <p:pic>
        <p:nvPicPr>
          <p:cNvPr id="5" name="Picture 4" descr="A black and red logo&#10;&#10;AI-generated content may be incorrect.">
            <a:extLst>
              <a:ext uri="{FF2B5EF4-FFF2-40B4-BE49-F238E27FC236}">
                <a16:creationId xmlns:a16="http://schemas.microsoft.com/office/drawing/2014/main" id="{CCB52ACF-6911-4889-7A57-BE63E8CD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780" y="-6810"/>
            <a:ext cx="2427514" cy="954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61BE7-0D4B-1996-A7FB-E97353C8DA46}"/>
              </a:ext>
            </a:extLst>
          </p:cNvPr>
          <p:cNvSpPr txBox="1"/>
          <p:nvPr/>
        </p:nvSpPr>
        <p:spPr>
          <a:xfrm>
            <a:off x="-1262" y="6636684"/>
            <a:ext cx="121646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Fit Hub : Your Path To Health , Wellness &amp; Education Through Innovation                                                                                             10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B4202-D419-062B-C9BA-1CC71FC67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4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6D1E-B086-D3B6-311B-361D61A0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305" y="4179"/>
            <a:ext cx="6986338" cy="182019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>
                <a:latin typeface="Aptos"/>
              </a:rPr>
              <a:t>🥦</a:t>
            </a:r>
            <a:r>
              <a:rPr lang="en-US" sz="5400" b="1" u="sng">
                <a:latin typeface="Aptos"/>
              </a:rPr>
              <a:t>Nutrition Plans</a:t>
            </a:r>
            <a:r>
              <a:rPr lang="en-US" sz="5400" b="1">
                <a:latin typeface="Aptos"/>
              </a:rPr>
              <a:t>  </a:t>
            </a:r>
            <a:br>
              <a:rPr lang="en-US" sz="5400" b="1">
                <a:latin typeface="Aptos"/>
              </a:rPr>
            </a:br>
            <a:r>
              <a:rPr lang="en-US" sz="3200" b="1">
                <a:latin typeface="Aptos"/>
              </a:rPr>
              <a:t>              </a:t>
            </a:r>
            <a:r>
              <a:rPr lang="en-US" sz="2400" b="1">
                <a:latin typeface="Aptos"/>
              </a:rPr>
              <a:t>          Eat Smart ,Fuel Right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46B1F-0CCA-28BB-440A-0306DCCDD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79" y="1718679"/>
            <a:ext cx="11785599" cy="445828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🏋️ </a:t>
            </a:r>
            <a:r>
              <a:rPr lang="en-US" b="1">
                <a:ea typeface="+mn-lt"/>
                <a:cs typeface="+mn-lt"/>
              </a:rPr>
              <a:t>Muscle Gain Plans: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High-protein, calorie-surplus diets designed for lean muscle growth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Includes meal timing, portion sizes, and </a:t>
            </a:r>
            <a:r>
              <a:rPr lang="en-US" b="1">
                <a:ea typeface="+mn-lt"/>
                <a:cs typeface="+mn-lt"/>
              </a:rPr>
              <a:t>pre/post-workout nutrition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Flexible options: non-veg, veg &amp; dairy-inclusive plans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🔥 </a:t>
            </a:r>
            <a:r>
              <a:rPr lang="en-US" b="1">
                <a:ea typeface="+mn-lt"/>
                <a:cs typeface="+mn-lt"/>
              </a:rPr>
              <a:t>Fat Loss Plans: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Calorie-deficit meal plans to support healthy weight reduction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Focused on </a:t>
            </a:r>
            <a:r>
              <a:rPr lang="en-US" b="1">
                <a:ea typeface="+mn-lt"/>
                <a:cs typeface="+mn-lt"/>
              </a:rPr>
              <a:t>satiety, metabolism-boosting foods &amp; clean eating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Comes with snack swaps, low-carb/high-fiber meal guides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🌱 </a:t>
            </a:r>
            <a:r>
              <a:rPr lang="en-US" b="1">
                <a:ea typeface="+mn-lt"/>
                <a:cs typeface="+mn-lt"/>
              </a:rPr>
              <a:t>Plant-Based Daily Calorie Plans: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100% vegetarian and vegan-friendly options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Structured for both </a:t>
            </a:r>
            <a:r>
              <a:rPr lang="en-US" b="1">
                <a:ea typeface="+mn-lt"/>
                <a:cs typeface="+mn-lt"/>
              </a:rPr>
              <a:t>muscle gain &amp; fat loss</a:t>
            </a:r>
            <a:r>
              <a:rPr lang="en-US">
                <a:ea typeface="+mn-lt"/>
                <a:cs typeface="+mn-lt"/>
              </a:rPr>
              <a:t> goals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Covers daily protein requirements with plant-based sources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🍽️ </a:t>
            </a:r>
            <a:r>
              <a:rPr lang="en-US" b="1">
                <a:ea typeface="+mn-lt"/>
                <a:cs typeface="+mn-lt"/>
              </a:rPr>
              <a:t>Easy-to-Follow Meal Breakdowns: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Split by </a:t>
            </a:r>
            <a:r>
              <a:rPr lang="en-US" b="1">
                <a:ea typeface="+mn-lt"/>
                <a:cs typeface="+mn-lt"/>
              </a:rPr>
              <a:t>breakfast, lunch, dinner &amp; snacks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Includes macronutrient values &amp; portion recommendations</a:t>
            </a:r>
            <a:endParaRPr lang="en-US"/>
          </a:p>
          <a:p>
            <a:endParaRPr lang="en-US"/>
          </a:p>
        </p:txBody>
      </p:sp>
      <p:pic>
        <p:nvPicPr>
          <p:cNvPr id="5" name="Picture 4" descr="A black and red logo&#10;&#10;AI-generated content may be incorrect.">
            <a:extLst>
              <a:ext uri="{FF2B5EF4-FFF2-40B4-BE49-F238E27FC236}">
                <a16:creationId xmlns:a16="http://schemas.microsoft.com/office/drawing/2014/main" id="{24CAA4C8-F608-19CE-C18B-FFFF0CA0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780" y="-6810"/>
            <a:ext cx="2427514" cy="954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73D1B-CE8A-2A18-531C-548958F222BA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Fit Hub : Your Path To Health , Wellness &amp; Education Through Innovation                                                                                            11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A68BE-176E-C926-2D78-94FD62C62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A3BC7-CEB5-A77C-3870-5B2C251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14" y="365125"/>
            <a:ext cx="7630886" cy="1336448"/>
          </a:xfrm>
        </p:spPr>
        <p:txBody>
          <a:bodyPr>
            <a:normAutofit/>
          </a:bodyPr>
          <a:lstStyle/>
          <a:p>
            <a:r>
              <a:rPr lang="en-US" b="1" u="sng">
                <a:solidFill>
                  <a:srgbClr val="FFFFFF"/>
                </a:solidFill>
              </a:rPr>
              <a:t> </a:t>
            </a:r>
            <a:r>
              <a:rPr lang="en-US" sz="5400" b="1" u="sng">
                <a:solidFill>
                  <a:srgbClr val="FFFFFF"/>
                </a:solidFill>
              </a:rPr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E18036-9F61-D35B-C399-E83C8FA32A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857178"/>
              </p:ext>
            </p:extLst>
          </p:nvPr>
        </p:nvGraphicFramePr>
        <p:xfrm>
          <a:off x="838200" y="1771197"/>
          <a:ext cx="10515600" cy="4188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9" name="Picture 128" descr="A logo for a fitness hub&#10;&#10;AI-generated content may be incorrect.">
            <a:extLst>
              <a:ext uri="{FF2B5EF4-FFF2-40B4-BE49-F238E27FC236}">
                <a16:creationId xmlns:a16="http://schemas.microsoft.com/office/drawing/2014/main" id="{031272B9-566F-44F5-FAC5-E70085818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" y="143443"/>
            <a:ext cx="1139817" cy="979992"/>
          </a:xfrm>
          <a:prstGeom prst="rect">
            <a:avLst/>
          </a:prstGeom>
        </p:spPr>
      </p:pic>
      <p:pic>
        <p:nvPicPr>
          <p:cNvPr id="151" name="Picture 150" descr="A black and red logo&#10;&#10;AI-generated content may be incorrect.">
            <a:extLst>
              <a:ext uri="{FF2B5EF4-FFF2-40B4-BE49-F238E27FC236}">
                <a16:creationId xmlns:a16="http://schemas.microsoft.com/office/drawing/2014/main" id="{77B6D285-9442-1B93-C5E1-096215FBF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4485" y="1849"/>
            <a:ext cx="2475741" cy="9542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AA054C-9083-DE15-3205-F50B9F7877E7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  Fit Hub : Your Path To Health , Wellness &amp; EducationThrough Innovation                                                                                          23  </a:t>
            </a:r>
          </a:p>
        </p:txBody>
      </p:sp>
    </p:spTree>
    <p:extLst>
      <p:ext uri="{BB962C8B-B14F-4D97-AF65-F5344CB8AC3E}">
        <p14:creationId xmlns:p14="http://schemas.microsoft.com/office/powerpoint/2010/main" val="3731533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7FD2-FF05-6532-6C50-C66D3627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860" y="479043"/>
            <a:ext cx="7818243" cy="9065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u="sng" kern="1200">
                <a:latin typeface="+mj-lt"/>
                <a:ea typeface="+mj-ea"/>
                <a:cs typeface="+mj-cs"/>
              </a:rPr>
              <a:t>Requirement Gathering &amp; Data Collection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3D6F9-71E3-2C2F-CCC4-10B45C66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8750" y="1554876"/>
            <a:ext cx="5682055" cy="4792357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/>
              <a:t>📊 Why Create a Fitness Website 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/>
              <a:t>Our pie chart analysis  created from results of survey done through </a:t>
            </a:r>
            <a:r>
              <a:rPr lang="en-US" sz="1400" b="1"/>
              <a:t>GOOGLE FORM</a:t>
            </a:r>
            <a:r>
              <a:rPr lang="en-US" sz="140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/>
              <a:t>shows diverse fitness needs—weight loss, muscle gain, stress relief, and general wellness.</a:t>
            </a:r>
          </a:p>
          <a:p>
            <a:pPr indent="-228600">
              <a:buChar char="•"/>
            </a:pPr>
            <a:r>
              <a:rPr lang="en-US" sz="1400"/>
              <a:t> Many people struggle with lack of time, motivation, and proper guidance.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/>
              <a:t>To solve these challenges, we decided to build a fitness  website that offers:</a:t>
            </a:r>
          </a:p>
          <a:p>
            <a:pPr marL="285750" indent="-228600">
              <a:buFont typeface="Arial,Sans-Serif"/>
              <a:buChar char="•"/>
            </a:pPr>
            <a:r>
              <a:rPr lang="en-US" sz="1400"/>
              <a:t>✅ Gym Workouts , meal plans &amp; more</a:t>
            </a:r>
          </a:p>
          <a:p>
            <a:pPr indent="-228600">
              <a:buChar char="•"/>
            </a:pPr>
            <a:r>
              <a:rPr lang="en-US" sz="1400"/>
              <a:t>        ✅   Fit hub Store &amp; Fit hub E-Learning  Platform.</a:t>
            </a:r>
          </a:p>
          <a:p>
            <a:pPr marL="285750" indent="-228600">
              <a:buFont typeface="Arial,Sans-Serif" panose="020B0604020202020204" pitchFamily="34" charset="0"/>
              <a:buChar char="•"/>
            </a:pPr>
            <a:r>
              <a:rPr lang="en-US" sz="1400"/>
              <a:t>✅  AI Chat bot , virtual assistant for better user experience</a:t>
            </a:r>
          </a:p>
          <a:p>
            <a:pPr indent="-228600">
              <a:buChar char="•"/>
            </a:pPr>
            <a:r>
              <a:rPr lang="en-US" sz="1400"/>
              <a:t>💡 Conclusion: The website will make fitness accessible, structured, engaging helping users stay on track with their goals! 🚀💪</a:t>
            </a:r>
          </a:p>
        </p:txBody>
      </p:sp>
      <p:pic>
        <p:nvPicPr>
          <p:cNvPr id="8" name="Content Placeholder 7" descr="A diagram of a fitness chart&#10;&#10;AI-generated content may be incorrect.">
            <a:extLst>
              <a:ext uri="{FF2B5EF4-FFF2-40B4-BE49-F238E27FC236}">
                <a16:creationId xmlns:a16="http://schemas.microsoft.com/office/drawing/2014/main" id="{1EB6B3F8-6EF4-7FBB-D501-21C700217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6032" y="1191872"/>
            <a:ext cx="5740208" cy="4675158"/>
          </a:xfrm>
          <a:prstGeom prst="rect">
            <a:avLst/>
          </a:prstGeom>
        </p:spPr>
      </p:pic>
      <p:pic>
        <p:nvPicPr>
          <p:cNvPr id="18" name="Picture 17" descr="A black and red logo&#10;&#10;AI-generated content may be incorrect.">
            <a:extLst>
              <a:ext uri="{FF2B5EF4-FFF2-40B4-BE49-F238E27FC236}">
                <a16:creationId xmlns:a16="http://schemas.microsoft.com/office/drawing/2014/main" id="{A09E3766-DA60-FB7F-5B1A-27465C1B2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3" name="Picture 2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88FBF976-AE3A-85F4-602B-A63FA704A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41" y="5428619"/>
            <a:ext cx="916462" cy="813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B39B-8F15-5BE7-A005-11B4F153EF1B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Fit Hub : Your Path To Health , Wellness &amp; Education Through Innovation                                                                             14                  </a:t>
            </a:r>
          </a:p>
        </p:txBody>
      </p:sp>
      <p:pic>
        <p:nvPicPr>
          <p:cNvPr id="5" name="Picture 4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5BDEA810-DF11-85D4-982B-DD454BA45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" y="8624"/>
            <a:ext cx="1426781" cy="7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541B-B105-234F-7418-FF14F2C6C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95" y="672177"/>
            <a:ext cx="3916183" cy="494620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400" b="1" u="sng" kern="1200">
                <a:latin typeface="+mj-lt"/>
                <a:ea typeface="+mj-ea"/>
                <a:cs typeface="+mj-cs"/>
              </a:rPr>
              <a:t>Design Phase</a:t>
            </a:r>
            <a:r>
              <a:rPr lang="en-US" sz="5400" kern="1200">
                <a:latin typeface="+mj-lt"/>
                <a:ea typeface="+mj-ea"/>
                <a:cs typeface="+mj-cs"/>
              </a:rPr>
              <a:t> : </a:t>
            </a:r>
            <a:r>
              <a:rPr lang="en-US" sz="5400" b="1" u="sng" kern="1200">
                <a:latin typeface="+mj-lt"/>
                <a:ea typeface="+mj-ea"/>
                <a:cs typeface="+mj-cs"/>
              </a:rPr>
              <a:t>Entity Relationship Diagram</a:t>
            </a:r>
            <a:endParaRPr lang="en-US" sz="5400" b="1" u="sng" kern="1200">
              <a:latin typeface="+mj-lt"/>
            </a:endParaRPr>
          </a:p>
        </p:txBody>
      </p:sp>
      <p:sp>
        <p:nvSpPr>
          <p:cNvPr id="6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56F7008-159F-71EC-9429-1CA9C860D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783" y="1171541"/>
            <a:ext cx="7947275" cy="4677487"/>
          </a:xfrm>
        </p:spPr>
      </p:pic>
      <p:pic>
        <p:nvPicPr>
          <p:cNvPr id="11" name="Picture 10" descr="A black and red logo&#10;&#10;AI-generated content may be incorrect.">
            <a:extLst>
              <a:ext uri="{FF2B5EF4-FFF2-40B4-BE49-F238E27FC236}">
                <a16:creationId xmlns:a16="http://schemas.microsoft.com/office/drawing/2014/main" id="{25F81041-09AE-5823-9A40-A42CAAE4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9787F6-4DB6-2420-2D34-CB5A43EE841C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 Fit Hub : Your Path To Health , Wellness &amp; Education Through Innovation                                                                                     15 </a:t>
            </a:r>
          </a:p>
        </p:txBody>
      </p:sp>
      <p:pic>
        <p:nvPicPr>
          <p:cNvPr id="5" name="Picture 4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52EA30C8-9A28-EB4D-ABAE-7049AFDB2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03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5B184-929A-8337-9C63-ECF54022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972" y="437011"/>
            <a:ext cx="6017168" cy="9008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u="sng"/>
              <a:t>Data Flow Diagram</a:t>
            </a:r>
          </a:p>
        </p:txBody>
      </p:sp>
      <p:sp>
        <p:nvSpPr>
          <p:cNvPr id="67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diagram of a system&#10;&#10;AI-generated content may be incorrect.">
            <a:extLst>
              <a:ext uri="{FF2B5EF4-FFF2-40B4-BE49-F238E27FC236}">
                <a16:creationId xmlns:a16="http://schemas.microsoft.com/office/drawing/2014/main" id="{5D37F7B5-1ABC-0919-89C3-CD8F8B443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182" y="2807888"/>
            <a:ext cx="4756669" cy="3328079"/>
          </a:xfrm>
          <a:ln>
            <a:solidFill>
              <a:schemeClr val="tx1"/>
            </a:solidFill>
          </a:ln>
        </p:spPr>
      </p:pic>
      <p:pic>
        <p:nvPicPr>
          <p:cNvPr id="11" name="Picture 10" descr="A black and red logo&#10;&#10;AI-generated content may be incorrect.">
            <a:extLst>
              <a:ext uri="{FF2B5EF4-FFF2-40B4-BE49-F238E27FC236}">
                <a16:creationId xmlns:a16="http://schemas.microsoft.com/office/drawing/2014/main" id="{39C81777-9E8F-823A-3C78-0F632254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1AB627-EFF0-0390-E57F-303D62F75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84" y="2795458"/>
            <a:ext cx="4230129" cy="33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D9C397-6DF8-C10C-6BD7-9C28DFD177A8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Fit Hub : Your Path To Health , Wellness &amp; Education Through Innovation                                                                                            16 </a:t>
            </a:r>
          </a:p>
        </p:txBody>
      </p:sp>
      <p:pic>
        <p:nvPicPr>
          <p:cNvPr id="5" name="Picture 4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6EB0A83A-C0DA-94F9-8AC6-BEBF2184C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85" y="-48885"/>
            <a:ext cx="1786027" cy="87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4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A7F27-EF1A-FB91-3627-828CFE61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413" y="21861"/>
            <a:ext cx="6672629" cy="16858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  <a:latin typeface="Aptos"/>
              </a:rPr>
              <a:t>🔗</a:t>
            </a:r>
            <a:r>
              <a:rPr lang="en-US" sz="5400">
                <a:latin typeface="Aptos"/>
              </a:rPr>
              <a:t> </a:t>
            </a:r>
            <a:r>
              <a:rPr lang="en-US" sz="5400" b="1" u="sng">
                <a:latin typeface="Aptos"/>
              </a:rPr>
              <a:t>Multidisciplinary Approach </a:t>
            </a:r>
            <a:endParaRPr lang="en-US" sz="5400" u="sn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C3C2B3-595F-2F1B-9F70-C5101790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241" y="1767860"/>
            <a:ext cx="12206998" cy="448098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sz="2200" b="1">
                <a:ea typeface="+mn-lt"/>
                <a:cs typeface="+mn-lt"/>
              </a:rPr>
              <a:t>💪 Fitness &amp; Exercise Science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>
                <a:ea typeface="+mn-lt"/>
                <a:cs typeface="+mn-lt"/>
              </a:rPr>
              <a:t> Structured workout plans and SVG demonstrations based on principles of physical training and kinesiology</a:t>
            </a:r>
            <a:r>
              <a:rPr lang="en-US" sz="2200" b="1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Arial"/>
              <a:buChar char="•"/>
            </a:pPr>
            <a:r>
              <a:rPr lang="en-US" sz="2200" b="1">
                <a:ea typeface="+mn-lt"/>
                <a:cs typeface="+mn-lt"/>
              </a:rPr>
              <a:t>🍽️ Nutrition &amp; Dietetics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>
                <a:ea typeface="+mn-lt"/>
                <a:cs typeface="+mn-lt"/>
              </a:rPr>
              <a:t> Personalized diet plans and calorie calculators crafted using nutritional science to support varied health goals.</a:t>
            </a:r>
            <a:endParaRPr lang="en-US"/>
          </a:p>
          <a:p>
            <a:pPr>
              <a:buFont typeface="Arial"/>
              <a:buChar char="•"/>
            </a:pPr>
            <a:r>
              <a:rPr lang="en-US" sz="2200" b="1">
                <a:ea typeface="+mn-lt"/>
                <a:cs typeface="+mn-lt"/>
              </a:rPr>
              <a:t>🧘 Mental Health &amp; Wellness</a:t>
            </a:r>
            <a:br>
              <a:rPr lang="en-US" sz="2200">
                <a:ea typeface="+mn-lt"/>
                <a:cs typeface="+mn-lt"/>
              </a:rPr>
            </a:br>
            <a:r>
              <a:rPr lang="en-US" sz="2200">
                <a:ea typeface="+mn-lt"/>
                <a:cs typeface="+mn-lt"/>
              </a:rPr>
              <a:t> Includes mindfulness tips, yoga sessions, and mental health resources for a balanced mind-body connection.</a:t>
            </a:r>
            <a:endParaRPr lang="en-US"/>
          </a:p>
          <a:p>
            <a:pPr>
              <a:buFont typeface="Arial"/>
              <a:buChar char="•"/>
            </a:pPr>
            <a:r>
              <a:rPr lang="en-US" sz="2200" b="1">
                <a:ea typeface="+mn-lt"/>
                <a:cs typeface="+mn-lt"/>
              </a:rPr>
              <a:t>🧠 Technology &amp; AI Integration</a:t>
            </a:r>
            <a:br>
              <a:rPr lang="en-US" sz="2200">
                <a:ea typeface="+mn-lt"/>
                <a:cs typeface="+mn-lt"/>
              </a:rPr>
            </a:br>
            <a:r>
              <a:rPr lang="en-US" sz="2200">
                <a:ea typeface="+mn-lt"/>
                <a:cs typeface="+mn-lt"/>
              </a:rPr>
              <a:t> Features AI-powered chatbots, virtual assistants, and interactive tools for a smarter, user-centric fitness experience.</a:t>
            </a:r>
            <a:endParaRPr lang="en-US"/>
          </a:p>
          <a:p>
            <a:pPr>
              <a:buFont typeface="Arial"/>
              <a:buChar char="•"/>
            </a:pPr>
            <a:r>
              <a:rPr lang="en-US" sz="2200" b="1">
                <a:ea typeface="+mn-lt"/>
                <a:cs typeface="+mn-lt"/>
              </a:rPr>
              <a:t>📘 Education &amp; E-Learning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 b="1">
                <a:ea typeface="+mn-lt"/>
                <a:cs typeface="+mn-lt"/>
              </a:rPr>
              <a:t> </a:t>
            </a:r>
            <a:r>
              <a:rPr lang="en-US" sz="2200">
                <a:ea typeface="+mn-lt"/>
                <a:cs typeface="+mn-lt"/>
              </a:rPr>
              <a:t>Offers educational content through an integrated platform, promoting continuous learning in fitness, wellness, and sustainability.</a:t>
            </a:r>
            <a:endParaRPr lang="en-US"/>
          </a:p>
          <a:p>
            <a:pPr marL="0" indent="0">
              <a:buNone/>
            </a:pPr>
            <a:endParaRPr lang="en-US" sz="2200" b="1"/>
          </a:p>
          <a:p>
            <a:endParaRPr lang="en-US" sz="2200"/>
          </a:p>
          <a:p>
            <a:endParaRPr lang="en-US" sz="2200"/>
          </a:p>
        </p:txBody>
      </p:sp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2A6BB91C-3087-018A-E82D-200B9D78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9DA1B-CC04-BE07-7303-D748A96C9954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Fit Hub : Your Path To Health , Wellness &amp; Education Through Innovation                                                                                            17 </a:t>
            </a:r>
          </a:p>
        </p:txBody>
      </p:sp>
      <p:pic>
        <p:nvPicPr>
          <p:cNvPr id="4" name="Picture 3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8D0FE4E1-8DD4-C4EC-168E-365265EB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9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64E2C-219D-195B-785A-3A040922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93" y="449650"/>
            <a:ext cx="8220501" cy="1204548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chemeClr val="bg1"/>
                </a:solidFill>
                <a:latin typeface="Aptos"/>
              </a:rPr>
              <a:t>✨</a:t>
            </a:r>
            <a:r>
              <a:rPr lang="en-US" sz="5400">
                <a:latin typeface="Aptos"/>
              </a:rPr>
              <a:t> </a:t>
            </a:r>
            <a:r>
              <a:rPr lang="en-US" sz="5400" b="1" u="sng">
                <a:latin typeface="Aptos"/>
              </a:rPr>
              <a:t>Novelty Factor</a:t>
            </a:r>
            <a:endParaRPr lang="en-US" sz="5400">
              <a:latin typeface="Apto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7E054-588D-7BDD-8AB0-56292932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" y="1695975"/>
            <a:ext cx="12163837" cy="4654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⚖️ </a:t>
            </a:r>
            <a:r>
              <a:rPr lang="en-US" sz="1700" b="1">
                <a:ea typeface="+mn-lt"/>
                <a:cs typeface="+mn-lt"/>
              </a:rPr>
              <a:t>Comparison with Others:</a:t>
            </a:r>
            <a:endParaRPr lang="en-US" sz="1700"/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❌ Standard gym websites = Just basic info &amp; workout plans</a:t>
            </a:r>
            <a:endParaRPr lang="en-US" sz="1700"/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✅ Our Website = Next-level experience</a:t>
            </a:r>
          </a:p>
          <a:p>
            <a:r>
              <a:rPr lang="en-US" sz="1700" b="1">
                <a:ea typeface="+mn-lt"/>
                <a:cs typeface="+mn-lt"/>
              </a:rPr>
              <a:t>🧠 Smart Tools Beyond Basics</a:t>
            </a:r>
            <a:br>
              <a:rPr lang="en-US" sz="1700" b="1">
                <a:ea typeface="+mn-lt"/>
                <a:cs typeface="+mn-lt"/>
              </a:rPr>
            </a:br>
            <a:r>
              <a:rPr lang="en-US" sz="1700" b="1">
                <a:ea typeface="+mn-lt"/>
                <a:cs typeface="+mn-lt"/>
              </a:rPr>
              <a:t> Unlike standard sites, </a:t>
            </a:r>
            <a:r>
              <a:rPr lang="en-US" sz="1700" b="1" err="1">
                <a:ea typeface="+mn-lt"/>
                <a:cs typeface="+mn-lt"/>
              </a:rPr>
              <a:t>Fithub</a:t>
            </a:r>
            <a:r>
              <a:rPr lang="en-US" sz="1700" b="1">
                <a:ea typeface="+mn-lt"/>
                <a:cs typeface="+mn-lt"/>
              </a:rPr>
              <a:t> includes BMI &amp; Calorie Calculators</a:t>
            </a:r>
            <a:r>
              <a:rPr lang="en-US" sz="1700">
                <a:ea typeface="+mn-lt"/>
                <a:cs typeface="+mn-lt"/>
              </a:rPr>
              <a:t>, an </a:t>
            </a:r>
            <a:r>
              <a:rPr lang="en-US" sz="1700" b="1">
                <a:ea typeface="+mn-lt"/>
                <a:cs typeface="+mn-lt"/>
              </a:rPr>
              <a:t>AI chatbot</a:t>
            </a:r>
            <a:r>
              <a:rPr lang="en-US" sz="1700">
                <a:ea typeface="+mn-lt"/>
                <a:cs typeface="+mn-lt"/>
              </a:rPr>
              <a:t>, and a </a:t>
            </a:r>
            <a:r>
              <a:rPr lang="en-US" sz="1700" b="1">
                <a:ea typeface="+mn-lt"/>
                <a:cs typeface="+mn-lt"/>
              </a:rPr>
              <a:t>Virtual Assistant</a:t>
            </a:r>
            <a:r>
              <a:rPr lang="en-US" sz="1700">
                <a:ea typeface="+mn-lt"/>
                <a:cs typeface="+mn-lt"/>
              </a:rPr>
              <a:t> for real-time support and guidance.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🛒 Built-in Fitness Store &amp; Bookstore</a:t>
            </a:r>
            <a:br>
              <a:rPr lang="en-US" sz="1700" b="1">
                <a:ea typeface="+mn-lt"/>
                <a:cs typeface="+mn-lt"/>
              </a:rPr>
            </a:br>
            <a:r>
              <a:rPr lang="en-US" sz="1700" b="1">
                <a:ea typeface="+mn-lt"/>
                <a:cs typeface="+mn-lt"/>
              </a:rPr>
              <a:t> Integrated e-commerce platforms</a:t>
            </a:r>
            <a:r>
              <a:rPr lang="en-US" sz="1700">
                <a:ea typeface="+mn-lt"/>
                <a:cs typeface="+mn-lt"/>
              </a:rPr>
              <a:t> offering fitness gear, healthy supplements, and educational books—all in one place.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📚 E-Learning Platform for Holistic Growth</a:t>
            </a:r>
            <a:br>
              <a:rPr lang="en-US" sz="1700" b="1">
                <a:ea typeface="+mn-lt"/>
                <a:cs typeface="+mn-lt"/>
              </a:rPr>
            </a:br>
            <a:r>
              <a:rPr lang="en-US" sz="1700" b="1">
                <a:ea typeface="+mn-lt"/>
                <a:cs typeface="+mn-lt"/>
              </a:rPr>
              <a:t> Combines workouts with an educational hub</a:t>
            </a:r>
            <a:r>
              <a:rPr lang="en-US" sz="1700">
                <a:ea typeface="+mn-lt"/>
                <a:cs typeface="+mn-lt"/>
              </a:rPr>
              <a:t> offering fitness certifications, mental health modules, and nutrition courses.</a:t>
            </a:r>
            <a:endParaRPr lang="en-US" sz="1700"/>
          </a:p>
          <a:p>
            <a:r>
              <a:rPr lang="en-US" sz="1700" b="1">
                <a:ea typeface="+mn-lt"/>
                <a:cs typeface="+mn-lt"/>
              </a:rPr>
              <a:t>🎨 Interactive SVG Workouts &amp; Animated UI</a:t>
            </a:r>
            <a:br>
              <a:rPr lang="en-US" sz="1700" b="1">
                <a:ea typeface="+mn-lt"/>
                <a:cs typeface="+mn-lt"/>
              </a:rPr>
            </a:br>
            <a:r>
              <a:rPr lang="en-US" sz="1700" b="1">
                <a:ea typeface="+mn-lt"/>
                <a:cs typeface="+mn-lt"/>
              </a:rPr>
              <a:t> Features SVG-based workout illustrations</a:t>
            </a:r>
            <a:r>
              <a:rPr lang="en-US" sz="1700">
                <a:ea typeface="+mn-lt"/>
                <a:cs typeface="+mn-lt"/>
              </a:rPr>
              <a:t> and high-end animations, making learning and tracking exercises visually engaging.</a:t>
            </a:r>
            <a:endParaRPr lang="en-US" sz="1700"/>
          </a:p>
          <a:p>
            <a:endParaRPr lang="en-US" sz="1700"/>
          </a:p>
        </p:txBody>
      </p:sp>
      <p:pic>
        <p:nvPicPr>
          <p:cNvPr id="12" name="Picture 11" descr="A black and red logo&#10;&#10;AI-generated content may be incorrect.">
            <a:extLst>
              <a:ext uri="{FF2B5EF4-FFF2-40B4-BE49-F238E27FC236}">
                <a16:creationId xmlns:a16="http://schemas.microsoft.com/office/drawing/2014/main" id="{CBAE16C6-C6D2-4E47-9255-27EC1B7A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770F7D-82CB-41F0-54D3-CE5CCD8FEFE5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 Fit Hub : Your Path To Health , Wellness &amp; Education Through Innovation                                                                                         18   </a:t>
            </a:r>
          </a:p>
        </p:txBody>
      </p:sp>
      <p:pic>
        <p:nvPicPr>
          <p:cNvPr id="8" name="Picture 7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D456D56A-BCC2-3ED5-B263-468DE6F5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13" name="Picture 12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97F8D7A9-A80E-600D-AEFC-D687E2F51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0" y="6565"/>
            <a:ext cx="1771650" cy="7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3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E18C6-DAFF-F7D0-334A-071FB6D5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424" y="420431"/>
            <a:ext cx="9355670" cy="1233766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⚠</a:t>
            </a:r>
            <a:r>
              <a:rPr lang="en-US" sz="5400">
                <a:solidFill>
                  <a:schemeClr val="bg1"/>
                </a:solidFill>
                <a:ea typeface="+mj-lt"/>
                <a:cs typeface="+mj-lt"/>
              </a:rPr>
              <a:t>️  </a:t>
            </a:r>
            <a:r>
              <a:rPr lang="en-US" sz="5400" b="1" u="sng">
                <a:ea typeface="+mj-lt"/>
                <a:cs typeface="+mj-lt"/>
              </a:rPr>
              <a:t>Challenges Faced! </a:t>
            </a:r>
            <a:endParaRPr lang="en-US" sz="5400" u="sn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0DE7886-C877-27A1-33C5-7342A939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322" y="1963343"/>
            <a:ext cx="9874751" cy="4594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 </a:t>
            </a:r>
            <a:endParaRPr lang="en-US" b="1"/>
          </a:p>
          <a:p>
            <a:pPr>
              <a:buNone/>
            </a:pPr>
            <a:endParaRPr lang="en-US" sz="2000" i="1"/>
          </a:p>
          <a:p>
            <a:pPr>
              <a:buNone/>
            </a:pPr>
            <a:endParaRPr lang="en-US" sz="2000" i="1"/>
          </a:p>
          <a:p>
            <a:endParaRPr lang="en-US" sz="2200"/>
          </a:p>
          <a:p>
            <a:endParaRPr lang="en-US" sz="2200"/>
          </a:p>
        </p:txBody>
      </p:sp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4D9C1B0B-E27F-C40C-A8D9-E716408F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D7B894-2869-559F-A1F7-144786CF6B51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 Fit Hub : Your Path To Health , Wellness &amp; Education Through Innovation                                                                                             19</a:t>
            </a:r>
          </a:p>
        </p:txBody>
      </p:sp>
      <p:pic>
        <p:nvPicPr>
          <p:cNvPr id="3" name="Picture 2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4AF5D3E2-C12F-14D7-8F20-C48F914A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4439D3-E849-CF6B-CDE6-4BE4486882C4}"/>
              </a:ext>
            </a:extLst>
          </p:cNvPr>
          <p:cNvSpPr txBox="1"/>
          <p:nvPr/>
        </p:nvSpPr>
        <p:spPr>
          <a:xfrm>
            <a:off x="-21389" y="2016298"/>
            <a:ext cx="11847094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🔧 </a:t>
            </a:r>
            <a:r>
              <a:rPr lang="en-US" sz="2000" b="1">
                <a:ea typeface="+mn-lt"/>
                <a:cs typeface="+mn-lt"/>
              </a:rPr>
              <a:t>Complex Feature Integration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Seamlessly combining diverse modules like meal plans, workout routines, AI chatbot, virtual assistant, and store was technically demanding.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⚙️ </a:t>
            </a:r>
            <a:r>
              <a:rPr lang="en-US" sz="2000" b="1">
                <a:ea typeface="+mn-lt"/>
                <a:cs typeface="+mn-lt"/>
              </a:rPr>
              <a:t>Performance vs Animation Balance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Incorporating engaging animations without affecting website speed and responsiveness required careful optimization.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💻📱 </a:t>
            </a:r>
            <a:r>
              <a:rPr lang="en-US" sz="2000" b="1">
                <a:ea typeface="+mn-lt"/>
                <a:cs typeface="+mn-lt"/>
              </a:rPr>
              <a:t>Responsive &amp; Cross-Platform Design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Ensuring a consistent and smooth experience across desktops, tablets, and mobile devices posed design and testing challenges.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🔗 </a:t>
            </a:r>
            <a:r>
              <a:rPr lang="en-US" sz="2000" b="1">
                <a:ea typeface="+mn-lt"/>
                <a:cs typeface="+mn-lt"/>
              </a:rPr>
              <a:t>API Integration Difficulties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Integrating third-party APIs for AI responses led to data inconsistency and occasional delays</a:t>
            </a:r>
            <a:r>
              <a:rPr lang="en-US" sz="2000" b="1">
                <a:ea typeface="+mn-lt"/>
                <a:cs typeface="+mn-lt"/>
              </a:rPr>
              <a:t>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🔒 </a:t>
            </a:r>
            <a:r>
              <a:rPr lang="en-US" sz="2000" b="1">
                <a:ea typeface="+mn-lt"/>
                <a:cs typeface="+mn-lt"/>
              </a:rPr>
              <a:t>Data Security &amp; Personalization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Handling user-specific fitness and health data securely while delivering personalized experiences required robust backend logic and encryption.</a:t>
            </a:r>
            <a:endParaRPr lang="en-US" sz="2000"/>
          </a:p>
          <a:p>
            <a:pPr marL="228600" indent="-228600">
              <a:buFont typeface="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B419-396B-6E34-AA73-2E8C6D93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82097"/>
            <a:ext cx="10504714" cy="1184049"/>
          </a:xfrm>
        </p:spPr>
        <p:txBody>
          <a:bodyPr/>
          <a:lstStyle/>
          <a:p>
            <a:r>
              <a:rPr lang="en-US" dirty="0"/>
              <a:t>                            </a:t>
            </a:r>
            <a:r>
              <a:rPr lang="en-US" b="1" dirty="0"/>
              <a:t>   </a:t>
            </a:r>
            <a:r>
              <a:rPr lang="en-US" b="1" u="sng" dirty="0"/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30A0-62B7-4A1F-F759-EEDFBC657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4625"/>
            <a:ext cx="5236028" cy="44275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SDG Goals Mapping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Problem Statement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Introduction of the project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Projective Objective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AI Chat Bot &amp; Virtual Assistant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BMI Calculator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Personalized Calorie Calculator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Fit Hub E-Learn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Fit Hub Store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Nutrition Plans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Requirement Gathering &amp; Data Collection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Design Phase: ERD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Data Flow Diagram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Multidisciplinary Approach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Novelty Factor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Challenges Faced 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Login-Page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>
              <a:solidFill>
                <a:srgbClr val="44444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306B38-15E2-A3ED-6007-381FFCE65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7772" y="1444626"/>
            <a:ext cx="5236028" cy="440576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Main Page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BMI Calculator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Workouts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Virtual Assistant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Chat Bot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E-Learning –Workout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E-Learning –Yoga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Muscle Gain Pro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Muscle Gain Calorie Calculator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Supplements Store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Protein Powders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Creatine Supplements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Vitamins &amp; Minerals Supplements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Fat Burners &amp; Appetite Suppressants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Bookstore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Protein Guides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Creatine Guides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Pre-Workout Guides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Sustainable Goals Covered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Developers</a:t>
            </a:r>
            <a:endParaRPr lang="en-US" sz="14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Join Now Page</a:t>
            </a:r>
            <a:endParaRPr lang="en-US" sz="1400"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  <p:pic>
        <p:nvPicPr>
          <p:cNvPr id="11" name="Picture 10" descr="A black and red logo&#10;&#10;AI-generated content may be incorrect.">
            <a:extLst>
              <a:ext uri="{FF2B5EF4-FFF2-40B4-BE49-F238E27FC236}">
                <a16:creationId xmlns:a16="http://schemas.microsoft.com/office/drawing/2014/main" id="{61731AD3-4CA8-3035-E830-7252580D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1EE560-28CC-6DBB-EEFC-2A754C2FCA7F}"/>
              </a:ext>
            </a:extLst>
          </p:cNvPr>
          <p:cNvSpPr txBox="1"/>
          <p:nvPr/>
        </p:nvSpPr>
        <p:spPr>
          <a:xfrm>
            <a:off x="-9083" y="6501392"/>
            <a:ext cx="12191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 </a:t>
            </a:r>
            <a:r>
              <a:rPr lang="en-US" sz="1400" dirty="0"/>
              <a:t>Date – 23 April , 2025                                                                                                                                                                                                                                                                                   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34420-2206-8BB0-40E4-33C68F410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5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748A-4D5B-5860-D5B5-D63D13BF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9" y="4178"/>
            <a:ext cx="12200021" cy="1472615"/>
          </a:xfrm>
        </p:spPr>
        <p:txBody>
          <a:bodyPr/>
          <a:lstStyle/>
          <a:p>
            <a:r>
              <a:rPr lang="en-US"/>
              <a:t>                                         </a:t>
            </a:r>
            <a:r>
              <a:rPr lang="en-US" b="1" u="sng"/>
              <a:t>Login-Page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9B299-6122-07C3-8850-7B10C71CA9B5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   						                                                                                         20  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0B3E444A-9FA2-7F77-C857-D1B39A54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9CA8A-7106-C4B0-FE02-68EBDB09AF0C}"/>
              </a:ext>
            </a:extLst>
          </p:cNvPr>
          <p:cNvSpPr txBox="1"/>
          <p:nvPr/>
        </p:nvSpPr>
        <p:spPr>
          <a:xfrm>
            <a:off x="3339227" y="5772539"/>
            <a:ext cx="85212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   Login  of the </a:t>
            </a:r>
            <a:r>
              <a:rPr lang="en-US" err="1">
                <a:ea typeface="+mn-lt"/>
                <a:cs typeface="+mn-lt"/>
              </a:rPr>
              <a:t>Fithub</a:t>
            </a:r>
            <a:r>
              <a:rPr lang="en-US">
                <a:ea typeface="+mn-lt"/>
                <a:cs typeface="+mn-lt"/>
              </a:rPr>
              <a:t> website displaying  user interaction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EBC56-C94F-E818-1F31-3209A1B80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145" y="1143731"/>
            <a:ext cx="5837426" cy="4942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8381B9-B2F2-D9E7-567A-8A143C7D3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6D43-9C7D-160E-C5E0-39198325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172156"/>
            <a:ext cx="10909640" cy="10851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u="sng"/>
              <a:t>Main Page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red logo&#10;&#10;AI-generated content may be incorrect.">
            <a:extLst>
              <a:ext uri="{FF2B5EF4-FFF2-40B4-BE49-F238E27FC236}">
                <a16:creationId xmlns:a16="http://schemas.microsoft.com/office/drawing/2014/main" id="{9A343CD3-8CA9-A225-C814-C9677508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1E3DA-5C80-207D-3DFB-62144CF33DE3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     									                    21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2787E-EB08-1215-9A52-6347956BF090}"/>
              </a:ext>
            </a:extLst>
          </p:cNvPr>
          <p:cNvSpPr txBox="1"/>
          <p:nvPr/>
        </p:nvSpPr>
        <p:spPr>
          <a:xfrm>
            <a:off x="276024" y="5918577"/>
            <a:ext cx="11654238" cy="4004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03B26-7A66-C3B9-20DE-1B5C5A9BC148}"/>
              </a:ext>
            </a:extLst>
          </p:cNvPr>
          <p:cNvSpPr txBox="1"/>
          <p:nvPr/>
        </p:nvSpPr>
        <p:spPr>
          <a:xfrm>
            <a:off x="124210" y="5989730"/>
            <a:ext cx="11882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                                                                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14DAA-20D2-9138-CC82-FBDB50EBF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8446E4-70FC-FABC-1887-41644F89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276B4-A180-2005-856D-570FCAC3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" y="1191582"/>
            <a:ext cx="12192000" cy="50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0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B3EA-6914-B2FB-B59A-397B2FF0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42" y="-22559"/>
            <a:ext cx="10515600" cy="1726615"/>
          </a:xfrm>
        </p:spPr>
        <p:txBody>
          <a:bodyPr/>
          <a:lstStyle/>
          <a:p>
            <a:r>
              <a:rPr lang="en-US" dirty="0"/>
              <a:t>                              </a:t>
            </a:r>
            <a:r>
              <a:rPr lang="en-US" b="1" u="sng" dirty="0"/>
              <a:t>Upcoming Events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18F44-AB50-C475-59FF-8736432AEEA3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 									                    22  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F5C9908C-35A1-EC0C-55C5-C6D7517B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F02686-4969-672E-86C4-BBBAFB7234F4}"/>
              </a:ext>
            </a:extLst>
          </p:cNvPr>
          <p:cNvSpPr txBox="1"/>
          <p:nvPr/>
        </p:nvSpPr>
        <p:spPr>
          <a:xfrm>
            <a:off x="2058157" y="5804595"/>
            <a:ext cx="96339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                          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BC3B0-A9E7-3659-1006-2615DF05B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FC72C8-47C6-1FE5-C110-718EDF43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7" y="1426258"/>
            <a:ext cx="12192000" cy="42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0848-B454-6CBE-AB03-C306CA04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86" y="51329"/>
            <a:ext cx="10464114" cy="1405592"/>
          </a:xfrm>
        </p:spPr>
        <p:txBody>
          <a:bodyPr/>
          <a:lstStyle/>
          <a:p>
            <a:r>
              <a:rPr lang="en-US" dirty="0"/>
              <a:t>                                </a:t>
            </a:r>
            <a:r>
              <a:rPr lang="en-US" b="1" u="sng" dirty="0"/>
              <a:t> Events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4847C-7CDD-EBB8-BE9B-3A52CE7F0200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									                      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5F41B-2C84-4920-7198-9BC30582B110}"/>
              </a:ext>
            </a:extLst>
          </p:cNvPr>
          <p:cNvSpPr txBox="1"/>
          <p:nvPr/>
        </p:nvSpPr>
        <p:spPr>
          <a:xfrm>
            <a:off x="55205" y="6017332"/>
            <a:ext cx="12007062" cy="358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1" name="Picture 10" descr="A black and red logo&#10;&#10;AI-generated content may be incorrect.">
            <a:extLst>
              <a:ext uri="{FF2B5EF4-FFF2-40B4-BE49-F238E27FC236}">
                <a16:creationId xmlns:a16="http://schemas.microsoft.com/office/drawing/2014/main" id="{94F31C3A-BEEF-EA99-0D8B-9EAAAFE90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4C191-378A-2CEC-03FB-B776D23EDDBD}"/>
              </a:ext>
            </a:extLst>
          </p:cNvPr>
          <p:cNvSpPr txBox="1"/>
          <p:nvPr/>
        </p:nvSpPr>
        <p:spPr>
          <a:xfrm>
            <a:off x="2084894" y="5802007"/>
            <a:ext cx="9548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           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CC9973-4BD8-D23D-FA3F-4CDFB951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859"/>
            <a:ext cx="12192000" cy="4191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949B20-D51B-F59A-1B2A-4BF716F81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7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2EEF-39CF-894E-6D90-3A059918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                  </a:t>
            </a:r>
            <a:r>
              <a:rPr lang="en-US" b="1" u="sng"/>
              <a:t>CHAT BOT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8F788-A4E0-42C4-6AA7-2AB9BAEAEE54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									                   24   </a:t>
            </a:r>
          </a:p>
        </p:txBody>
      </p:sp>
      <p:pic>
        <p:nvPicPr>
          <p:cNvPr id="10" name="Picture 9" descr="A black and red logo&#10;&#10;AI-generated content may be incorrect.">
            <a:extLst>
              <a:ext uri="{FF2B5EF4-FFF2-40B4-BE49-F238E27FC236}">
                <a16:creationId xmlns:a16="http://schemas.microsoft.com/office/drawing/2014/main" id="{42889842-022C-1FDA-1B6B-C0645B25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3F168-C4D2-1FD8-4AD5-5AB857F3E1EF}"/>
              </a:ext>
            </a:extLst>
          </p:cNvPr>
          <p:cNvSpPr txBox="1"/>
          <p:nvPr/>
        </p:nvSpPr>
        <p:spPr>
          <a:xfrm>
            <a:off x="1799158" y="5432536"/>
            <a:ext cx="9876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Ask by  text—our chatbot answers all your workout-related queries instantly!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6217-8E05-847F-1832-2A54B737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A47A8-88BE-2045-0555-9DBF17E7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7" y="1262767"/>
            <a:ext cx="10722103" cy="4914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8A8FB5-E73C-6006-D438-ED860E20F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64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A46E-2B35-B457-4A1C-8C306F7C5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8"/>
            <a:ext cx="10515600" cy="1539457"/>
          </a:xfrm>
        </p:spPr>
        <p:txBody>
          <a:bodyPr/>
          <a:lstStyle/>
          <a:p>
            <a:r>
              <a:rPr lang="en-US" dirty="0"/>
              <a:t>                                  </a:t>
            </a:r>
            <a:r>
              <a:rPr lang="en-US" b="1" u="sng" dirty="0"/>
              <a:t>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A4BFB-623B-B8AC-66A2-516A8A34136A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                                                                                                                                                                                                                                                     26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0A73B-7553-CE96-2B1C-033E93D30BA2}"/>
              </a:ext>
            </a:extLst>
          </p:cNvPr>
          <p:cNvSpPr txBox="1"/>
          <p:nvPr/>
        </p:nvSpPr>
        <p:spPr>
          <a:xfrm>
            <a:off x="2719848" y="5784444"/>
            <a:ext cx="9423928" cy="372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1" name="Picture 10" descr="A black and red logo&#10;&#10;AI-generated content may be incorrect.">
            <a:extLst>
              <a:ext uri="{FF2B5EF4-FFF2-40B4-BE49-F238E27FC236}">
                <a16:creationId xmlns:a16="http://schemas.microsoft.com/office/drawing/2014/main" id="{2500261C-2802-A53C-7890-3F719320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7D108A-5458-9061-10B4-7F34DC6F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25" y="1340920"/>
            <a:ext cx="10215716" cy="4345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DA8BD-E864-D640-7BF3-F8E6CD652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75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9FB5-A085-23A8-828C-FA7E5A7C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84" y="365125"/>
            <a:ext cx="4312653" cy="1352299"/>
          </a:xfrm>
        </p:spPr>
        <p:txBody>
          <a:bodyPr/>
          <a:lstStyle/>
          <a:p>
            <a:r>
              <a:rPr lang="en-US" b="1" u="sng"/>
              <a:t> E-LEARNING</a:t>
            </a:r>
            <a:endParaRPr lang="en-US"/>
          </a:p>
        </p:txBody>
      </p:sp>
      <p:pic>
        <p:nvPicPr>
          <p:cNvPr id="4" name="Content Placeholder 3" descr="A screenshot of a video&#10;&#10;AI-generated content may be incorrect.">
            <a:extLst>
              <a:ext uri="{FF2B5EF4-FFF2-40B4-BE49-F238E27FC236}">
                <a16:creationId xmlns:a16="http://schemas.microsoft.com/office/drawing/2014/main" id="{CFCBA97F-3CBA-147A-25FD-DD0E2D822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178" y="1478047"/>
            <a:ext cx="11098590" cy="408396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D6EED-CD61-E3D2-670E-45C0116AE556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 Fit Hub : Your Path To Health , Wellness &amp; Education Through Innovation                                                                                         27   </a:t>
            </a:r>
          </a:p>
        </p:txBody>
      </p:sp>
      <p:pic>
        <p:nvPicPr>
          <p:cNvPr id="7" name="Picture 6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065623CF-4312-240F-C15E-B367FD4E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86B8A521-8CCB-E85E-1D76-B5214FC20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EC3E4D-6806-65C3-2E0F-48DDE9206CBD}"/>
              </a:ext>
            </a:extLst>
          </p:cNvPr>
          <p:cNvSpPr txBox="1"/>
          <p:nvPr/>
        </p:nvSpPr>
        <p:spPr>
          <a:xfrm>
            <a:off x="193217" y="5744339"/>
            <a:ext cx="119505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                                     E-learning section showing Yoga tutorials of Fit Hub</a:t>
            </a:r>
          </a:p>
        </p:txBody>
      </p:sp>
    </p:spTree>
    <p:extLst>
      <p:ext uri="{BB962C8B-B14F-4D97-AF65-F5344CB8AC3E}">
        <p14:creationId xmlns:p14="http://schemas.microsoft.com/office/powerpoint/2010/main" val="2462989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942A-C76D-9A13-9C1D-BC12BE50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       </a:t>
            </a:r>
            <a:r>
              <a:rPr lang="en-US" b="1" u="sng"/>
              <a:t>MUSCLE GAIN PRO</a:t>
            </a:r>
          </a:p>
        </p:txBody>
      </p:sp>
      <p:pic>
        <p:nvPicPr>
          <p:cNvPr id="4" name="Content Placeholder 3" descr="A screenshot of a menu&#10;&#10;AI-generated content may be incorrect.">
            <a:extLst>
              <a:ext uri="{FF2B5EF4-FFF2-40B4-BE49-F238E27FC236}">
                <a16:creationId xmlns:a16="http://schemas.microsoft.com/office/drawing/2014/main" id="{301081FA-4A08-0284-DA1D-8B2C225A0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33" y="1705311"/>
            <a:ext cx="11678755" cy="361607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4FD6FB-D32A-C4A8-A202-6D537975D8E7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  Fit Hub : Your Path To Health , Wellness &amp; Education Through Innovation                                                                                         28  </a:t>
            </a:r>
          </a:p>
        </p:txBody>
      </p:sp>
      <p:pic>
        <p:nvPicPr>
          <p:cNvPr id="7" name="Picture 6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065E26B3-145A-ECDA-5A32-1BF5B06D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FCC0E5ED-C9A5-65C3-58F9-E08F714E3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4DFCD9-1E2B-8A1A-8B01-24C8C4784127}"/>
              </a:ext>
            </a:extLst>
          </p:cNvPr>
          <p:cNvSpPr txBox="1"/>
          <p:nvPr/>
        </p:nvSpPr>
        <p:spPr>
          <a:xfrm>
            <a:off x="193217" y="5837917"/>
            <a:ext cx="11910454" cy="372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                            This slide shows essential tips and strategies to boost muscle growth of Muscle Gain Pro Section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92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C8D6-0F45-E3FF-9B2D-E5023654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568" y="-35927"/>
            <a:ext cx="6518443" cy="1820193"/>
          </a:xfrm>
        </p:spPr>
        <p:txBody>
          <a:bodyPr/>
          <a:lstStyle/>
          <a:p>
            <a:r>
              <a:rPr lang="en-US"/>
              <a:t>        </a:t>
            </a:r>
            <a:r>
              <a:rPr lang="en-US" b="1"/>
              <a:t> </a:t>
            </a:r>
            <a:r>
              <a:rPr lang="en-US" b="1" u="sng"/>
              <a:t>MUSCLE GAIN</a:t>
            </a:r>
            <a:r>
              <a:rPr lang="en-US" u="sng"/>
              <a:t> </a:t>
            </a:r>
            <a:br>
              <a:rPr lang="en-US" u="sng"/>
            </a:br>
            <a:r>
              <a:rPr lang="en-US" b="1" u="sng"/>
              <a:t>CALORIE CALCULATOR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58446-4272-3897-6306-B53FE55187B1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  Fit Hub : Your Path To Health , Wellness &amp; Education Through Innovation                                                                                        29</a:t>
            </a:r>
          </a:p>
        </p:txBody>
      </p:sp>
      <p:pic>
        <p:nvPicPr>
          <p:cNvPr id="7" name="Picture 6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A981E175-7150-9F96-1F19-D1E10450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E4A7F7F3-B158-C293-FE23-6F1FD5343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8" name="Content Placeholder 7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7CF9A41D-E607-7458-B322-7C9298DA6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1811" r="735"/>
          <a:stretch/>
        </p:blipFill>
        <p:spPr>
          <a:xfrm>
            <a:off x="521369" y="1530807"/>
            <a:ext cx="10841701" cy="388963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7CB1D8-67CA-F2CB-6BD8-73B98C5EEBF4}"/>
              </a:ext>
            </a:extLst>
          </p:cNvPr>
          <p:cNvSpPr txBox="1"/>
          <p:nvPr/>
        </p:nvSpPr>
        <p:spPr>
          <a:xfrm>
            <a:off x="993713" y="5513509"/>
            <a:ext cx="10385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Image showing the Muscle Gain Calorie Calculator Of Muscle Gain Pro Section</a:t>
            </a:r>
          </a:p>
        </p:txBody>
      </p:sp>
    </p:spTree>
    <p:extLst>
      <p:ext uri="{BB962C8B-B14F-4D97-AF65-F5344CB8AC3E}">
        <p14:creationId xmlns:p14="http://schemas.microsoft.com/office/powerpoint/2010/main" val="1186783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23BB-D4D7-18BC-EE0C-D0FB9778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568" y="30915"/>
            <a:ext cx="10502232" cy="1352299"/>
          </a:xfrm>
        </p:spPr>
        <p:txBody>
          <a:bodyPr/>
          <a:lstStyle/>
          <a:p>
            <a:r>
              <a:rPr lang="en-US"/>
              <a:t>                 </a:t>
            </a:r>
            <a:r>
              <a:rPr lang="en-US" u="sng"/>
              <a:t> </a:t>
            </a:r>
            <a:r>
              <a:rPr lang="en-US" b="1" u="sng"/>
              <a:t>SUPPLEMENTS STORE</a:t>
            </a:r>
          </a:p>
        </p:txBody>
      </p:sp>
      <p:pic>
        <p:nvPicPr>
          <p:cNvPr id="4" name="Content Placeholder 3" descr="A screenshot of a fitness program&#10;&#10;AI-generated content may be incorrect.">
            <a:extLst>
              <a:ext uri="{FF2B5EF4-FFF2-40B4-BE49-F238E27FC236}">
                <a16:creationId xmlns:a16="http://schemas.microsoft.com/office/drawing/2014/main" id="{B83C6E83-6E1E-7AB2-169A-6F7DB2720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790" y="1370668"/>
            <a:ext cx="10881894" cy="407146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23AA2-C172-5636-ABB0-E42F26702FBC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 Fit Hub : Your Path To Health , Wellness &amp; Education Through Innovation                                                                                         30   </a:t>
            </a:r>
          </a:p>
        </p:txBody>
      </p:sp>
      <p:pic>
        <p:nvPicPr>
          <p:cNvPr id="7" name="Picture 6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7C89511C-B139-261A-7062-FEDC73A6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264C8D15-7ABC-E015-6BCB-5CDBFD72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484AA-6011-B26D-8874-69EC39BCDFA5}"/>
              </a:ext>
            </a:extLst>
          </p:cNvPr>
          <p:cNvSpPr txBox="1"/>
          <p:nvPr/>
        </p:nvSpPr>
        <p:spPr>
          <a:xfrm>
            <a:off x="2566591" y="5609675"/>
            <a:ext cx="92297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Image showing  interface of Supplements store</a:t>
            </a:r>
          </a:p>
        </p:txBody>
      </p:sp>
    </p:spTree>
    <p:extLst>
      <p:ext uri="{BB962C8B-B14F-4D97-AF65-F5344CB8AC3E}">
        <p14:creationId xmlns:p14="http://schemas.microsoft.com/office/powerpoint/2010/main" val="3762965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EE415-0573-4EDE-21C8-5E1C44DBA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FD8B2D-4393-461E-F85F-1BF59530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CA87D-8D82-E03A-5674-1C132A75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0" y="1238997"/>
            <a:ext cx="4650485" cy="3570478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ptos"/>
              </a:rPr>
              <a:t> </a:t>
            </a:r>
            <a:r>
              <a:rPr lang="en-US" sz="6600" b="1" u="sng" dirty="0">
                <a:solidFill>
                  <a:schemeClr val="bg1"/>
                </a:solidFill>
                <a:latin typeface="Aptos"/>
              </a:rPr>
              <a:t>SDG Goals </a:t>
            </a:r>
            <a:endParaRPr lang="en-US" sz="6600" u="sng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2F3BC-670A-5D5C-135C-4CFC10CDC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A1F091-AC9D-CDB3-79E5-20536B7FD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2DB3E1-C54D-9E38-E48E-36C8F96A9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441565"/>
              </p:ext>
            </p:extLst>
          </p:nvPr>
        </p:nvGraphicFramePr>
        <p:xfrm>
          <a:off x="5728502" y="685800"/>
          <a:ext cx="5878512" cy="5355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7" name="Picture 56" descr="A black and red logo&#10;&#10;AI-generated content may be incorrect.">
            <a:extLst>
              <a:ext uri="{FF2B5EF4-FFF2-40B4-BE49-F238E27FC236}">
                <a16:creationId xmlns:a16="http://schemas.microsoft.com/office/drawing/2014/main" id="{0883AB27-B499-98AB-8A27-BB34FBC87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713" y="1849"/>
            <a:ext cx="2427514" cy="954244"/>
          </a:xfrm>
          <a:prstGeom prst="rect">
            <a:avLst/>
          </a:prstGeom>
        </p:spPr>
      </p:pic>
      <p:sp>
        <p:nvSpPr>
          <p:cNvPr id="37" name="TextBox 610">
            <a:extLst>
              <a:ext uri="{FF2B5EF4-FFF2-40B4-BE49-F238E27FC236}">
                <a16:creationId xmlns:a16="http://schemas.microsoft.com/office/drawing/2014/main" id="{9FA3C701-67D0-D9F9-E2E3-C3609BC1F524}"/>
              </a:ext>
            </a:extLst>
          </p:cNvPr>
          <p:cNvSpPr txBox="1"/>
          <p:nvPr/>
        </p:nvSpPr>
        <p:spPr>
          <a:xfrm>
            <a:off x="288497" y="6219327"/>
            <a:ext cx="11857917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</a:rPr>
              <a:t> 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F4E7C7-A050-7D05-FDE9-83A16DBE94B2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 </a:t>
            </a:r>
            <a:r>
              <a:rPr lang="en-US" sz="1400" dirty="0">
                <a:solidFill>
                  <a:schemeClr val="bg1"/>
                </a:solidFill>
              </a:rPr>
              <a:t>   Date – 23 April , 2025                                                                                                                         						                       3 </a:t>
            </a:r>
            <a:r>
              <a:rPr lang="en-US" sz="1400" dirty="0"/>
              <a:t> 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ABCC9-9D09-D422-E390-B082AAF6D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3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5A87-38BF-0ACC-0C6C-38B8F0D1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568" y="365125"/>
            <a:ext cx="8470232" cy="1338931"/>
          </a:xfrm>
        </p:spPr>
        <p:txBody>
          <a:bodyPr/>
          <a:lstStyle/>
          <a:p>
            <a:r>
              <a:rPr lang="en-US" b="1" u="sng"/>
              <a:t>SUPPLEMENTS STORE</a:t>
            </a:r>
            <a:endParaRPr lang="en-US" u="sng"/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12CCFC20-720F-0AF6-ECE5-0E2494B95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948" y="1404595"/>
            <a:ext cx="9598525" cy="44848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1AD4AD-989C-E759-5B69-86181A6D4891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 Fit Hub : Your Path To Health , Wellness &amp; Education Through Innovation                                                                                        31  </a:t>
            </a:r>
          </a:p>
        </p:txBody>
      </p:sp>
      <p:pic>
        <p:nvPicPr>
          <p:cNvPr id="7" name="Picture 6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A5C4583E-A23F-F347-0C7E-C7BB483A1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1C0A6936-9CDF-73B8-77D5-DDB235788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D5D5A-D060-F823-5F93-D2865ED86F89}"/>
              </a:ext>
            </a:extLst>
          </p:cNvPr>
          <p:cNvSpPr txBox="1"/>
          <p:nvPr/>
        </p:nvSpPr>
        <p:spPr>
          <a:xfrm>
            <a:off x="1410432" y="5994338"/>
            <a:ext cx="9584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      Image showing Bestsellers and Featured Products Of Store</a:t>
            </a:r>
          </a:p>
        </p:txBody>
      </p:sp>
    </p:spTree>
    <p:extLst>
      <p:ext uri="{BB962C8B-B14F-4D97-AF65-F5344CB8AC3E}">
        <p14:creationId xmlns:p14="http://schemas.microsoft.com/office/powerpoint/2010/main" val="141178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3350-B9BA-6EC3-D9E0-7982ED0C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36" y="71020"/>
            <a:ext cx="10488864" cy="1633036"/>
          </a:xfrm>
        </p:spPr>
        <p:txBody>
          <a:bodyPr/>
          <a:lstStyle/>
          <a:p>
            <a:r>
              <a:rPr lang="en-US"/>
              <a:t>                    </a:t>
            </a:r>
            <a:r>
              <a:rPr lang="en-US" b="1" u="sng"/>
              <a:t>SUPPLEMENTS STORE</a:t>
            </a:r>
            <a:endParaRPr lang="en-US" u="sng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C7BB1F-9AE6-16A6-879C-B2191D4EC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685" y="1289602"/>
            <a:ext cx="11122525" cy="484854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10E73-C9FD-F152-74ED-B14882222910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Fit Hub : Your Path To Health , Wellness &amp; Education Through Innovation                                                                                         32  </a:t>
            </a:r>
          </a:p>
        </p:txBody>
      </p:sp>
      <p:pic>
        <p:nvPicPr>
          <p:cNvPr id="7" name="Picture 6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50D96DD8-E641-1B8C-E018-8D9763678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B78006FA-0302-183A-0ADA-981206D14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20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A80C-F2FA-191F-4C4C-7D913E66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36" y="-22559"/>
            <a:ext cx="10488864" cy="1726615"/>
          </a:xfrm>
        </p:spPr>
        <p:txBody>
          <a:bodyPr/>
          <a:lstStyle/>
          <a:p>
            <a:r>
              <a:rPr lang="en-US"/>
              <a:t>                      </a:t>
            </a:r>
            <a:r>
              <a:rPr lang="en-US" b="1" u="sng"/>
              <a:t>PROTEIN POWDERS</a:t>
            </a:r>
          </a:p>
        </p:txBody>
      </p:sp>
      <p:pic>
        <p:nvPicPr>
          <p:cNvPr id="4" name="Content Placeholder 3" descr="A screenshot of a product&#10;&#10;AI-generated content may be incorrect.">
            <a:extLst>
              <a:ext uri="{FF2B5EF4-FFF2-40B4-BE49-F238E27FC236}">
                <a16:creationId xmlns:a16="http://schemas.microsoft.com/office/drawing/2014/main" id="{07EE4347-3225-1C2B-4C69-E91B91B99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475" y="1687690"/>
            <a:ext cx="11309682" cy="370478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93BBC6-DC6F-02E1-C370-CC7864BE52FD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  Fit Hub : Your Path To Health , Wellness &amp; Education Through Innovation                                                                                         33   </a:t>
            </a:r>
          </a:p>
        </p:txBody>
      </p:sp>
      <p:pic>
        <p:nvPicPr>
          <p:cNvPr id="7" name="Picture 6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80D474F3-2067-A932-D593-5F715591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315B6E90-D3A3-5191-CB67-804C85946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20D251-BD7E-5321-3A84-D66EB72F7C31}"/>
              </a:ext>
            </a:extLst>
          </p:cNvPr>
          <p:cNvSpPr txBox="1"/>
          <p:nvPr/>
        </p:nvSpPr>
        <p:spPr>
          <a:xfrm>
            <a:off x="2143398" y="5411881"/>
            <a:ext cx="9524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Image showing Protein Powder Products Of Fit Hub Store</a:t>
            </a:r>
          </a:p>
        </p:txBody>
      </p:sp>
    </p:spTree>
    <p:extLst>
      <p:ext uri="{BB962C8B-B14F-4D97-AF65-F5344CB8AC3E}">
        <p14:creationId xmlns:p14="http://schemas.microsoft.com/office/powerpoint/2010/main" val="234398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82F9-9A0D-D3A1-FC41-C633B65E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               </a:t>
            </a:r>
            <a:r>
              <a:rPr lang="en-US" b="1" u="sng"/>
              <a:t>CREATINE SUPPLEMENTS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DB677D4-1719-4910-E5BE-2AB335EA1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843" y="1931780"/>
            <a:ext cx="11216103" cy="3671135"/>
          </a:xfrm>
        </p:spPr>
      </p:pic>
      <p:pic>
        <p:nvPicPr>
          <p:cNvPr id="6" name="Picture 5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F2446774-6311-FCD8-FE05-05595E9E3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012E8B76-2F81-9C02-6D3D-DD3234A03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1CA08-DC47-3D67-3DE9-F08E76552B33}"/>
              </a:ext>
            </a:extLst>
          </p:cNvPr>
          <p:cNvSpPr txBox="1"/>
          <p:nvPr/>
        </p:nvSpPr>
        <p:spPr>
          <a:xfrm>
            <a:off x="224386" y="6411057"/>
            <a:ext cx="117963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  Fit Hub : Your Path To Health , Wellness &amp; Education Through Innovation                                                                                         34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C007-7F4E-2653-B082-7B91E96CD45A}"/>
              </a:ext>
            </a:extLst>
          </p:cNvPr>
          <p:cNvSpPr txBox="1"/>
          <p:nvPr/>
        </p:nvSpPr>
        <p:spPr>
          <a:xfrm>
            <a:off x="1121934" y="5705841"/>
            <a:ext cx="10193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                    Image showing Creatine  Products Of Fit Hub Store</a:t>
            </a:r>
          </a:p>
        </p:txBody>
      </p:sp>
    </p:spTree>
    <p:extLst>
      <p:ext uri="{BB962C8B-B14F-4D97-AF65-F5344CB8AC3E}">
        <p14:creationId xmlns:p14="http://schemas.microsoft.com/office/powerpoint/2010/main" val="2917282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5B82-F620-9280-9584-F0E9DE93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84" y="365125"/>
            <a:ext cx="5943601" cy="1352299"/>
          </a:xfrm>
        </p:spPr>
        <p:txBody>
          <a:bodyPr/>
          <a:lstStyle/>
          <a:p>
            <a:r>
              <a:rPr lang="en-US" b="1" u="sng"/>
              <a:t>VITAMINS &amp; MINERALS</a:t>
            </a:r>
            <a:br>
              <a:rPr lang="en-US" b="1" u="sng"/>
            </a:br>
            <a:r>
              <a:rPr lang="en-US" b="1"/>
              <a:t>    </a:t>
            </a:r>
            <a:r>
              <a:rPr lang="en-US" b="1" u="sng"/>
              <a:t> SUPPLEMENTS</a:t>
            </a:r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FDBC0C3A-4B01-6802-A52F-0EA76C4A0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04" y="2146467"/>
            <a:ext cx="10733895" cy="3709654"/>
          </a:xfrm>
        </p:spPr>
      </p:pic>
      <p:pic>
        <p:nvPicPr>
          <p:cNvPr id="6" name="Picture 5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5D151F6C-1D4C-3181-1389-8D0C09F9E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B831C83D-EFB9-E448-798F-1F692F7C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DE146F-A9FF-246A-A2A0-CB22B7F55CE0}"/>
              </a:ext>
            </a:extLst>
          </p:cNvPr>
          <p:cNvSpPr txBox="1"/>
          <p:nvPr/>
        </p:nvSpPr>
        <p:spPr>
          <a:xfrm>
            <a:off x="187157" y="6507368"/>
            <a:ext cx="119859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 Fit Hub : Your Path To Health , Wellness &amp; Education Through Innovation                                                                                         35 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BAA02-D58C-0BD5-A430-AC5E494A9B00}"/>
              </a:ext>
            </a:extLst>
          </p:cNvPr>
          <p:cNvSpPr txBox="1"/>
          <p:nvPr/>
        </p:nvSpPr>
        <p:spPr>
          <a:xfrm>
            <a:off x="641106" y="5930227"/>
            <a:ext cx="106744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E2F01-A7A1-C7F7-8FB9-51E80EE021B6}"/>
              </a:ext>
            </a:extLst>
          </p:cNvPr>
          <p:cNvSpPr txBox="1"/>
          <p:nvPr/>
        </p:nvSpPr>
        <p:spPr>
          <a:xfrm>
            <a:off x="705216" y="5994339"/>
            <a:ext cx="107064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                       Image showing Vitamins &amp; Minerals Products Of Fit Hub Store</a:t>
            </a:r>
          </a:p>
        </p:txBody>
      </p:sp>
    </p:spTree>
    <p:extLst>
      <p:ext uri="{BB962C8B-B14F-4D97-AF65-F5344CB8AC3E}">
        <p14:creationId xmlns:p14="http://schemas.microsoft.com/office/powerpoint/2010/main" val="893540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51A2-7DD6-D580-E8FC-7034B8EF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726" y="365125"/>
            <a:ext cx="6839285" cy="1352299"/>
          </a:xfrm>
        </p:spPr>
        <p:txBody>
          <a:bodyPr/>
          <a:lstStyle/>
          <a:p>
            <a:r>
              <a:rPr lang="en-US" b="1" u="sng"/>
              <a:t>FAT BURNERS &amp; APPETITE </a:t>
            </a:r>
            <a:br>
              <a:rPr lang="en-US" b="1" u="sng"/>
            </a:br>
            <a:r>
              <a:rPr lang="en-US" b="1" u="sng"/>
              <a:t>SUPPRESSANTS</a:t>
            </a:r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2AC07F04-3CDD-4F24-453E-C87FC2553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475" y="1973346"/>
            <a:ext cx="11336419" cy="3748421"/>
          </a:xfrm>
        </p:spPr>
      </p:pic>
      <p:pic>
        <p:nvPicPr>
          <p:cNvPr id="7" name="Picture 6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6FDDE165-0AFE-7D31-2670-B4AFAB84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B819D7AF-90DE-4626-EA0F-039F1F587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64F9C4-9E06-2473-AEF9-F9B0E413A026}"/>
              </a:ext>
            </a:extLst>
          </p:cNvPr>
          <p:cNvSpPr txBox="1"/>
          <p:nvPr/>
        </p:nvSpPr>
        <p:spPr>
          <a:xfrm>
            <a:off x="0" y="6411057"/>
            <a:ext cx="121168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Fit Hub : Your Path To Health , Wellness &amp; Education Through Innovation                                                                                         36 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2E41B-A519-AC36-3EF0-BF6A337C4410}"/>
              </a:ext>
            </a:extLst>
          </p:cNvPr>
          <p:cNvSpPr txBox="1"/>
          <p:nvPr/>
        </p:nvSpPr>
        <p:spPr>
          <a:xfrm>
            <a:off x="352607" y="5769951"/>
            <a:ext cx="11475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                                        Image showing Fat Burner &amp; Appetite Products Of Fit Hub Store</a:t>
            </a:r>
          </a:p>
        </p:txBody>
      </p:sp>
    </p:spTree>
    <p:extLst>
      <p:ext uri="{BB962C8B-B14F-4D97-AF65-F5344CB8AC3E}">
        <p14:creationId xmlns:p14="http://schemas.microsoft.com/office/powerpoint/2010/main" val="412562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8F174-BB35-CF52-5BE3-42957CB0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190"/>
            <a:ext cx="10515600" cy="1298825"/>
          </a:xfrm>
        </p:spPr>
        <p:txBody>
          <a:bodyPr/>
          <a:lstStyle/>
          <a:p>
            <a:r>
              <a:rPr lang="en-US"/>
              <a:t>                </a:t>
            </a:r>
            <a:r>
              <a:rPr lang="en-US" b="1"/>
              <a:t>               </a:t>
            </a:r>
            <a:r>
              <a:rPr lang="en-US" b="1" u="sng"/>
              <a:t>BOOKSTORE</a:t>
            </a:r>
          </a:p>
        </p:txBody>
      </p:sp>
      <p:pic>
        <p:nvPicPr>
          <p:cNvPr id="6" name="Content Placeholder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D1A5621A-CEE8-424E-FDE7-EFE513837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054" y="1282409"/>
            <a:ext cx="10921999" cy="3846929"/>
          </a:xfrm>
        </p:spPr>
      </p:pic>
      <p:pic>
        <p:nvPicPr>
          <p:cNvPr id="5" name="Picture 4" descr="A black and red logo&#10;&#10;AI-generated content may be incorrect.">
            <a:extLst>
              <a:ext uri="{FF2B5EF4-FFF2-40B4-BE49-F238E27FC236}">
                <a16:creationId xmlns:a16="http://schemas.microsoft.com/office/drawing/2014/main" id="{25B9EC13-E91F-96A3-351C-C1E8D51B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8" name="Picture 7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A7C405C9-639D-074C-DE91-3AE3EEF8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B08992-0457-2CF1-6D6F-85F0EBE17915}"/>
              </a:ext>
            </a:extLst>
          </p:cNvPr>
          <p:cNvSpPr txBox="1"/>
          <p:nvPr/>
        </p:nvSpPr>
        <p:spPr>
          <a:xfrm>
            <a:off x="32055" y="6411057"/>
            <a:ext cx="119886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Fit Hub : Your Path To Health , Wellness &amp; Education Through Innovation                                                                                         37 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6D9FC-CB8B-BE97-7084-5863B461445C}"/>
              </a:ext>
            </a:extLst>
          </p:cNvPr>
          <p:cNvSpPr txBox="1"/>
          <p:nvPr/>
        </p:nvSpPr>
        <p:spPr>
          <a:xfrm>
            <a:off x="833437" y="5577620"/>
            <a:ext cx="10738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                                                   Image showing  Bookstore of Fit Hub </a:t>
            </a:r>
          </a:p>
        </p:txBody>
      </p:sp>
    </p:spTree>
    <p:extLst>
      <p:ext uri="{BB962C8B-B14F-4D97-AF65-F5344CB8AC3E}">
        <p14:creationId xmlns:p14="http://schemas.microsoft.com/office/powerpoint/2010/main" val="1456202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CD4F-D150-149E-3A51-CB412BDF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936" y="4179"/>
            <a:ext cx="9914022" cy="1713245"/>
          </a:xfrm>
        </p:spPr>
        <p:txBody>
          <a:bodyPr/>
          <a:lstStyle/>
          <a:p>
            <a:r>
              <a:rPr lang="en-US"/>
              <a:t>                     </a:t>
            </a:r>
            <a:r>
              <a:rPr lang="en-US" b="1" u="sng"/>
              <a:t>PROTEIN GUIDES</a:t>
            </a:r>
          </a:p>
        </p:txBody>
      </p:sp>
      <p:pic>
        <p:nvPicPr>
          <p:cNvPr id="4" name="Content Placeholder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AAEB89A-1375-8A52-A2E0-B5A577497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422" y="2026277"/>
            <a:ext cx="11523578" cy="3682665"/>
          </a:xfrm>
        </p:spPr>
      </p:pic>
      <p:pic>
        <p:nvPicPr>
          <p:cNvPr id="6" name="Picture 5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F46AF993-1670-5DFC-FE3A-1D55E25A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2CAA23C0-7981-ECCA-2356-458CB6927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6EA46B-E598-C6B1-F809-78A462A85FF6}"/>
              </a:ext>
            </a:extLst>
          </p:cNvPr>
          <p:cNvSpPr txBox="1"/>
          <p:nvPr/>
        </p:nvSpPr>
        <p:spPr>
          <a:xfrm>
            <a:off x="0" y="6475167"/>
            <a:ext cx="121168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Fit Hub : Your Path To Health , Wellness &amp; Education Through Innovation                                                                                         38 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823C3-2F8A-48DD-876D-5F359170F23A}"/>
              </a:ext>
            </a:extLst>
          </p:cNvPr>
          <p:cNvSpPr txBox="1"/>
          <p:nvPr/>
        </p:nvSpPr>
        <p:spPr>
          <a:xfrm>
            <a:off x="1218100" y="5834062"/>
            <a:ext cx="9648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                         Image showing  Protein  guides of Fit Hub Books store</a:t>
            </a:r>
          </a:p>
        </p:txBody>
      </p:sp>
    </p:spTree>
    <p:extLst>
      <p:ext uri="{BB962C8B-B14F-4D97-AF65-F5344CB8AC3E}">
        <p14:creationId xmlns:p14="http://schemas.microsoft.com/office/powerpoint/2010/main" val="3298618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D514-F369-5B38-8FFC-6CF9CD55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726" y="-9191"/>
            <a:ext cx="6157496" cy="1726615"/>
          </a:xfrm>
        </p:spPr>
        <p:txBody>
          <a:bodyPr/>
          <a:lstStyle/>
          <a:p>
            <a:r>
              <a:rPr lang="en-US" b="1" u="sng"/>
              <a:t>CREATINE SUPPLEMENT</a:t>
            </a:r>
            <a:r>
              <a:rPr lang="en-US" b="1"/>
              <a:t>    </a:t>
            </a:r>
            <a:r>
              <a:rPr lang="en-US" b="1" u="sng"/>
              <a:t>GUIDES</a:t>
            </a:r>
          </a:p>
        </p:txBody>
      </p:sp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36CDC25B-827D-CC5D-5CC0-0200BD916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843" y="2120023"/>
            <a:ext cx="11590420" cy="3735805"/>
          </a:xfrm>
        </p:spPr>
      </p:pic>
      <p:pic>
        <p:nvPicPr>
          <p:cNvPr id="6" name="Picture 5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2DC7B2BB-2482-F1EB-19A2-C35922BF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10" name="Picture 9" descr="A black and red logo&#10;&#10;AI-generated content may be incorrect.">
            <a:extLst>
              <a:ext uri="{FF2B5EF4-FFF2-40B4-BE49-F238E27FC236}">
                <a16:creationId xmlns:a16="http://schemas.microsoft.com/office/drawing/2014/main" id="{C0719956-6AA6-1450-A755-DA7BA38A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5AF2F-1C58-0F14-900B-DCCFD87A3C6B}"/>
              </a:ext>
            </a:extLst>
          </p:cNvPr>
          <p:cNvSpPr txBox="1"/>
          <p:nvPr/>
        </p:nvSpPr>
        <p:spPr>
          <a:xfrm>
            <a:off x="4724400" y="3200400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Fit Hub : Your Path To Health , Wellness &amp; Education Through Innovation                                                                                         32  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85907-7F04-5612-A720-A12E7A019F37}"/>
              </a:ext>
            </a:extLst>
          </p:cNvPr>
          <p:cNvSpPr txBox="1"/>
          <p:nvPr/>
        </p:nvSpPr>
        <p:spPr>
          <a:xfrm>
            <a:off x="32055" y="6507222"/>
            <a:ext cx="12020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Fit Hub : Your Path To Health , Wellness &amp; Education Through Innovation                                                                                         39 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42F4C-17CB-7858-9526-94D17CB97FBC}"/>
              </a:ext>
            </a:extLst>
          </p:cNvPr>
          <p:cNvSpPr txBox="1"/>
          <p:nvPr/>
        </p:nvSpPr>
        <p:spPr>
          <a:xfrm>
            <a:off x="1121934" y="5930228"/>
            <a:ext cx="94883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              Image showing  Creatine guides of Fit Hub Books store</a:t>
            </a:r>
          </a:p>
        </p:txBody>
      </p:sp>
    </p:spTree>
    <p:extLst>
      <p:ext uri="{BB962C8B-B14F-4D97-AF65-F5344CB8AC3E}">
        <p14:creationId xmlns:p14="http://schemas.microsoft.com/office/powerpoint/2010/main" val="2138686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2C53-05D6-D16E-0C0D-C011BD16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147" y="4178"/>
            <a:ext cx="5622759" cy="1485983"/>
          </a:xfrm>
        </p:spPr>
        <p:txBody>
          <a:bodyPr/>
          <a:lstStyle/>
          <a:p>
            <a:r>
              <a:rPr lang="en-US"/>
              <a:t>          </a:t>
            </a:r>
            <a:r>
              <a:rPr lang="en-US" b="1" u="sng"/>
              <a:t> PRE-WOROUT</a:t>
            </a:r>
            <a:br>
              <a:rPr lang="en-US" b="1" u="sng"/>
            </a:br>
            <a:r>
              <a:rPr lang="en-US" b="1"/>
              <a:t>             </a:t>
            </a:r>
            <a:r>
              <a:rPr lang="en-US" b="1" u="sng"/>
              <a:t>GUIDES</a:t>
            </a:r>
          </a:p>
        </p:txBody>
      </p:sp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D72C780-45AC-369E-5CAF-B611A2D48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85" y="2029202"/>
            <a:ext cx="11483472" cy="3396080"/>
          </a:xfrm>
        </p:spPr>
      </p:pic>
      <p:pic>
        <p:nvPicPr>
          <p:cNvPr id="6" name="Picture 5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8A5373DD-DC76-A3D2-8AFD-EB4CA24D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8" name="Picture 7" descr="A black and red logo&#10;&#10;AI-generated content may be incorrect.">
            <a:extLst>
              <a:ext uri="{FF2B5EF4-FFF2-40B4-BE49-F238E27FC236}">
                <a16:creationId xmlns:a16="http://schemas.microsoft.com/office/drawing/2014/main" id="{F9B56327-9972-5493-4132-1665C75E6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28685-40AD-D3A6-97F6-8AAC0EBEE06C}"/>
              </a:ext>
            </a:extLst>
          </p:cNvPr>
          <p:cNvSpPr txBox="1"/>
          <p:nvPr/>
        </p:nvSpPr>
        <p:spPr>
          <a:xfrm>
            <a:off x="64111" y="6475167"/>
            <a:ext cx="120207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Fit Hub : Your Path To Health , Wellness &amp; Education Through Innovation                                                                                         40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38D7CF-EC6F-17F6-65A4-9AC054457115}"/>
              </a:ext>
            </a:extLst>
          </p:cNvPr>
          <p:cNvSpPr txBox="1"/>
          <p:nvPr/>
        </p:nvSpPr>
        <p:spPr>
          <a:xfrm>
            <a:off x="1602764" y="5609675"/>
            <a:ext cx="9071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    Image showing  Pre-Workout guides of Fit Hub Books store</a:t>
            </a:r>
          </a:p>
        </p:txBody>
      </p:sp>
    </p:spTree>
    <p:extLst>
      <p:ext uri="{BB962C8B-B14F-4D97-AF65-F5344CB8AC3E}">
        <p14:creationId xmlns:p14="http://schemas.microsoft.com/office/powerpoint/2010/main" val="308402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F44C-4571-8F91-1792-8ACCFEF2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366" y="285642"/>
            <a:ext cx="3846576" cy="1478281"/>
          </a:xfrm>
        </p:spPr>
        <p:txBody>
          <a:bodyPr anchor="b">
            <a:normAutofit fontScale="90000"/>
          </a:bodyPr>
          <a:lstStyle/>
          <a:p>
            <a:r>
              <a:rPr lang="en-US" sz="5400" b="1"/>
              <a:t>                    </a:t>
            </a:r>
            <a:r>
              <a:rPr lang="en-US" sz="5400" b="1" u="sng"/>
              <a:t> PROBLEM STATEMENT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B781-FC1C-E06F-6D52-055B33644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6" y="2573621"/>
            <a:ext cx="11927214" cy="37407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Traditional event management processes often lead to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high costs, environmental waste, and limited inclusivity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Many event platforms focus solely on logistics and ticketing without considering the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sustainability and social impact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of events. Issues such as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carbon footprint from travel, excessive resource consumption, lack of accessibility for marginalized.</a:t>
            </a:r>
          </a:p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There is a need for an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eco-friendly, socially responsible, and technologically advanced event management platform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that promotes </a:t>
            </a:r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sustainable event planning, digital solutions to reduce waste, and inclusivity</a:t>
            </a: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while ensuring economic opportunities for all stakeholders.</a:t>
            </a:r>
            <a:endParaRPr lang="en-US" dirty="0"/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B2F50AD5-38E0-8E11-EB9D-D3623108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5" name="TextBox 610">
            <a:extLst>
              <a:ext uri="{FF2B5EF4-FFF2-40B4-BE49-F238E27FC236}">
                <a16:creationId xmlns:a16="http://schemas.microsoft.com/office/drawing/2014/main" id="{A0019303-9CCD-CC21-E146-A7C684053483}"/>
              </a:ext>
            </a:extLst>
          </p:cNvPr>
          <p:cNvSpPr txBox="1"/>
          <p:nvPr/>
        </p:nvSpPr>
        <p:spPr>
          <a:xfrm>
            <a:off x="288497" y="6219327"/>
            <a:ext cx="11857917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bg1"/>
                </a:solidFill>
              </a:rPr>
              <a:t> </a:t>
            </a:r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2BEAF-5422-C13F-8078-070E26AEEA6C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   									                       4  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A596E-7CDA-50A2-8AF9-9EF9E3132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71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29E8-F605-9B17-2136-ACFB991E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725" y="-9190"/>
            <a:ext cx="6291181" cy="1726614"/>
          </a:xfrm>
        </p:spPr>
        <p:txBody>
          <a:bodyPr/>
          <a:lstStyle/>
          <a:p>
            <a:r>
              <a:rPr lang="en-US"/>
              <a:t>       </a:t>
            </a:r>
            <a:r>
              <a:rPr lang="en-US" b="1" u="sng"/>
              <a:t>SUSTAINABLE GOALS</a:t>
            </a:r>
            <a:br>
              <a:rPr lang="en-US" b="1" u="sng"/>
            </a:br>
            <a:r>
              <a:rPr lang="en-US" b="1"/>
              <a:t>                     </a:t>
            </a:r>
            <a:r>
              <a:rPr lang="en-US" b="1" u="sng"/>
              <a:t>COVERED</a:t>
            </a:r>
          </a:p>
        </p:txBody>
      </p:sp>
      <p:pic>
        <p:nvPicPr>
          <p:cNvPr id="7" name="Content Placeholder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3DDF93A6-F603-3CAA-269E-DE5BBDA69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052" y="1726491"/>
            <a:ext cx="10734842" cy="3694028"/>
          </a:xfrm>
        </p:spPr>
      </p:pic>
      <p:pic>
        <p:nvPicPr>
          <p:cNvPr id="4" name="Picture 3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5B9D2936-150E-70C0-EF5D-EBF977B2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6" name="Picture 5" descr="A black and red logo&#10;&#10;AI-generated content may be incorrect.">
            <a:extLst>
              <a:ext uri="{FF2B5EF4-FFF2-40B4-BE49-F238E27FC236}">
                <a16:creationId xmlns:a16="http://schemas.microsoft.com/office/drawing/2014/main" id="{646756B0-252D-D852-5F0B-2891FB03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62EAD-DADB-98DC-23AB-A80DA5F1A29E}"/>
              </a:ext>
            </a:extLst>
          </p:cNvPr>
          <p:cNvSpPr txBox="1"/>
          <p:nvPr/>
        </p:nvSpPr>
        <p:spPr>
          <a:xfrm>
            <a:off x="32055" y="6411057"/>
            <a:ext cx="120527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   Fit Hub : Your Path To Health , Wellness &amp; Education Through Innovation                                                                                         41 </a:t>
            </a:r>
          </a:p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C6ECC-DC61-3FC6-37FE-93AC8E457696}"/>
              </a:ext>
            </a:extLst>
          </p:cNvPr>
          <p:cNvSpPr txBox="1"/>
          <p:nvPr/>
        </p:nvSpPr>
        <p:spPr>
          <a:xfrm>
            <a:off x="2079431" y="5609675"/>
            <a:ext cx="9575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    Image showing  Sustainable Goals Covered  Under this project</a:t>
            </a:r>
          </a:p>
        </p:txBody>
      </p:sp>
    </p:spTree>
    <p:extLst>
      <p:ext uri="{BB962C8B-B14F-4D97-AF65-F5344CB8AC3E}">
        <p14:creationId xmlns:p14="http://schemas.microsoft.com/office/powerpoint/2010/main" val="1543847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524D-B9A5-FB87-ED39-4D618D0C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        </a:t>
            </a:r>
            <a:r>
              <a:rPr lang="en-US" b="1"/>
              <a:t>       </a:t>
            </a:r>
            <a:r>
              <a:rPr lang="en-US" b="1" u="sng"/>
              <a:t>DEVELOPERS</a:t>
            </a:r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C2C44D7C-2A50-8048-988A-6857D47C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" y="1696452"/>
            <a:ext cx="11216104" cy="4181894"/>
          </a:xfrm>
        </p:spPr>
      </p:pic>
      <p:pic>
        <p:nvPicPr>
          <p:cNvPr id="5" name="Picture 4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4FC58ED2-B4C6-E03C-BF4A-2FD076D52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7" name="Picture 6" descr="A black and red logo&#10;&#10;AI-generated content may be incorrect.">
            <a:extLst>
              <a:ext uri="{FF2B5EF4-FFF2-40B4-BE49-F238E27FC236}">
                <a16:creationId xmlns:a16="http://schemas.microsoft.com/office/drawing/2014/main" id="{22275ECE-66E0-E776-D473-BF7D4F12B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F4361-D3CE-1614-D5D0-DA0B23011806}"/>
              </a:ext>
            </a:extLst>
          </p:cNvPr>
          <p:cNvSpPr txBox="1"/>
          <p:nvPr/>
        </p:nvSpPr>
        <p:spPr>
          <a:xfrm>
            <a:off x="61379" y="6475167"/>
            <a:ext cx="120903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   Fit Hub : Your Path To Health , Wellness &amp; Education Through Innovation                                                                                         42   </a:t>
            </a:r>
          </a:p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AF2D49-F47C-C148-D04D-14FFD27FB037}"/>
              </a:ext>
            </a:extLst>
          </p:cNvPr>
          <p:cNvSpPr txBox="1"/>
          <p:nvPr/>
        </p:nvSpPr>
        <p:spPr>
          <a:xfrm>
            <a:off x="1282211" y="5962283"/>
            <a:ext cx="98089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                     Image showing Developers Of Fit Hub Website</a:t>
            </a:r>
          </a:p>
        </p:txBody>
      </p:sp>
    </p:spTree>
    <p:extLst>
      <p:ext uri="{BB962C8B-B14F-4D97-AF65-F5344CB8AC3E}">
        <p14:creationId xmlns:p14="http://schemas.microsoft.com/office/powerpoint/2010/main" val="2709546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088A-5F4D-3EDE-3D12-717E3A5C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827"/>
          </a:xfrm>
        </p:spPr>
        <p:txBody>
          <a:bodyPr/>
          <a:lstStyle/>
          <a:p>
            <a:r>
              <a:rPr lang="en-US"/>
              <a:t>             </a:t>
            </a:r>
            <a:r>
              <a:rPr lang="en-US" b="1"/>
              <a:t>             </a:t>
            </a:r>
            <a:r>
              <a:rPr lang="en-US" b="1" u="sng"/>
              <a:t>JOIN NOW PAGE</a:t>
            </a:r>
          </a:p>
        </p:txBody>
      </p:sp>
      <p:pic>
        <p:nvPicPr>
          <p:cNvPr id="4" name="Content Placeholder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344A2E3C-76AB-6218-95A7-BD4FAA956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212" y="1424030"/>
            <a:ext cx="10507577" cy="4659896"/>
          </a:xfrm>
        </p:spPr>
      </p:pic>
      <p:pic>
        <p:nvPicPr>
          <p:cNvPr id="5" name="Picture 4" descr="A black background with red and white text&#10;&#10;AI-generated content may be incorrect.">
            <a:extLst>
              <a:ext uri="{FF2B5EF4-FFF2-40B4-BE49-F238E27FC236}">
                <a16:creationId xmlns:a16="http://schemas.microsoft.com/office/drawing/2014/main" id="{F95216C6-261E-F94C-9784-2C42E4AD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" y="8624"/>
            <a:ext cx="1771650" cy="744754"/>
          </a:xfrm>
          <a:prstGeom prst="rect">
            <a:avLst/>
          </a:prstGeom>
        </p:spPr>
      </p:pic>
      <p:pic>
        <p:nvPicPr>
          <p:cNvPr id="7" name="Picture 6" descr="A black and red logo&#10;&#10;AI-generated content may be incorrect.">
            <a:extLst>
              <a:ext uri="{FF2B5EF4-FFF2-40B4-BE49-F238E27FC236}">
                <a16:creationId xmlns:a16="http://schemas.microsoft.com/office/drawing/2014/main" id="{FBC0121F-809F-9DD2-3CBB-5DED1CA9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3F2B4CBA-E1D6-1462-F67A-9BF03EC1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885" y="154249"/>
            <a:ext cx="2427514" cy="95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4E753D-7151-1564-D399-B274DE610B02}"/>
              </a:ext>
            </a:extLst>
          </p:cNvPr>
          <p:cNvSpPr txBox="1"/>
          <p:nvPr/>
        </p:nvSpPr>
        <p:spPr>
          <a:xfrm>
            <a:off x="34642" y="6502049"/>
            <a:ext cx="12149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Date – 21 April , 2025                                  Fit Hub : Your Path To Health , Wellness &amp; Education Through Innovation                                                                                         43</a:t>
            </a:r>
          </a:p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B003F-161C-6109-AB22-24C1CDFC484C}"/>
              </a:ext>
            </a:extLst>
          </p:cNvPr>
          <p:cNvSpPr txBox="1"/>
          <p:nvPr/>
        </p:nvSpPr>
        <p:spPr>
          <a:xfrm>
            <a:off x="2179759" y="5962283"/>
            <a:ext cx="76291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     Image showing  Join Now page of Fit Hub</a:t>
            </a:r>
          </a:p>
        </p:txBody>
      </p:sp>
    </p:spTree>
    <p:extLst>
      <p:ext uri="{BB962C8B-B14F-4D97-AF65-F5344CB8AC3E}">
        <p14:creationId xmlns:p14="http://schemas.microsoft.com/office/powerpoint/2010/main" val="37279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9FF64-0C43-1A29-3CE7-837E3C86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725A-16E9-027F-142C-224513B6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896"/>
            <a:ext cx="9677400" cy="1706562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ptos Display"/>
                <a:ea typeface="Calibri"/>
                <a:cs typeface="Calibri"/>
              </a:rPr>
              <a:t>🎯 </a:t>
            </a:r>
            <a:r>
              <a:rPr lang="en-US" sz="5400" b="1" u="sng">
                <a:latin typeface="Aptos Display"/>
                <a:ea typeface="Calibri"/>
                <a:cs typeface="Calibri"/>
              </a:rPr>
              <a:t>INTRODUCTION OF</a:t>
            </a:r>
            <a:br>
              <a:rPr lang="en-US" sz="5400" b="1" u="sng">
                <a:latin typeface="Aptos Display"/>
                <a:ea typeface="Calibri"/>
                <a:cs typeface="Calibri"/>
              </a:rPr>
            </a:br>
            <a:r>
              <a:rPr lang="en-US" sz="5400" b="1">
                <a:latin typeface="Aptos Display"/>
                <a:ea typeface="Calibri"/>
                <a:cs typeface="Calibri"/>
              </a:rPr>
              <a:t>          </a:t>
            </a:r>
            <a:r>
              <a:rPr lang="en-US" sz="5400" b="1" u="sng">
                <a:latin typeface="Aptos Display"/>
                <a:ea typeface="Calibri"/>
                <a:cs typeface="Calibri"/>
              </a:rPr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CB2CC-D092-5222-79BF-E42F1B53A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286" y="2359024"/>
            <a:ext cx="5540827" cy="38288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u="sng" dirty="0">
                <a:ea typeface="+mn-lt"/>
                <a:cs typeface="+mn-lt"/>
              </a:rPr>
              <a:t>Included Features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✅ </a:t>
            </a:r>
            <a:r>
              <a:rPr lang="en-US" sz="2000" b="1" dirty="0"/>
              <a:t> Event-Mate Manager </a:t>
            </a:r>
          </a:p>
          <a:p>
            <a:pPr marL="0" indent="0">
              <a:buNone/>
            </a:pPr>
            <a:r>
              <a:rPr lang="en-US" sz="2000" dirty="0"/>
              <a:t>📍 An Event Manager to manage events.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✅ </a:t>
            </a:r>
            <a:r>
              <a:rPr lang="en-US" sz="2000" b="1" dirty="0">
                <a:ea typeface="+mn-lt"/>
                <a:cs typeface="+mn-lt"/>
              </a:rPr>
              <a:t>Interactive Tools &amp; AI Assistance</a:t>
            </a:r>
            <a:r>
              <a:rPr lang="en-US" sz="2000" dirty="0">
                <a:ea typeface="+mn-lt"/>
                <a:cs typeface="+mn-lt"/>
              </a:rPr>
              <a:t> 🤖📊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📍 AI chatbot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13083-5825-E046-6975-0556E9B8B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029" y="2032453"/>
            <a:ext cx="5627911" cy="416628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200" b="1" u="sng" dirty="0"/>
          </a:p>
          <a:p>
            <a:pPr marL="0" indent="0">
              <a:buNone/>
            </a:pPr>
            <a:r>
              <a:rPr lang="en-US" sz="2000" dirty="0"/>
              <a:t>✅ </a:t>
            </a:r>
            <a:r>
              <a:rPr lang="en-US" sz="2000" b="1" dirty="0"/>
              <a:t> Events Plans  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📍 Build your Event’s reputation with pocket friendly management</a:t>
            </a:r>
          </a:p>
          <a:p>
            <a:pPr marL="0" indent="0">
              <a:buNone/>
            </a:pPr>
            <a:r>
              <a:rPr lang="en-US" sz="2000" dirty="0"/>
              <a:t>✅ </a:t>
            </a:r>
            <a:r>
              <a:rPr lang="en-US" sz="2000" b="1" dirty="0"/>
              <a:t>Tech &amp; Integration</a:t>
            </a:r>
            <a:r>
              <a:rPr lang="en-US" sz="2000" dirty="0"/>
              <a:t> 🔗📱</a:t>
            </a:r>
          </a:p>
          <a:p>
            <a:pPr marL="0" indent="0">
              <a:buNone/>
            </a:pPr>
            <a:r>
              <a:rPr lang="en-US" sz="2000" dirty="0"/>
              <a:t>📍 Mobile-friendly design, and future mobile app development.</a:t>
            </a:r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40B2087E-A012-9A67-7591-A29D844C9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241C3-3758-CCFE-BE2B-56CBDE929EE3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   									                      5  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B3D47-F2DD-784D-ADA4-4578C6B5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6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69C61-5B1F-6CC4-B587-94121AF7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253" y="474476"/>
            <a:ext cx="5632182" cy="1030760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✨</a:t>
            </a:r>
            <a:r>
              <a:rPr lang="en-US" sz="5400" b="1">
                <a:solidFill>
                  <a:schemeClr val="bg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5400" b="1" u="sng">
                <a:latin typeface="Calibri"/>
                <a:ea typeface="+mj-lt"/>
                <a:cs typeface="+mj-lt"/>
              </a:rPr>
              <a:t>Project Objective</a:t>
            </a:r>
            <a:br>
              <a:rPr lang="en-US">
                <a:ea typeface="+mj-lt"/>
                <a:cs typeface="+mj-lt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red logo&#10;&#10;AI-generated content may be incorrect.">
            <a:extLst>
              <a:ext uri="{FF2B5EF4-FFF2-40B4-BE49-F238E27FC236}">
                <a16:creationId xmlns:a16="http://schemas.microsoft.com/office/drawing/2014/main" id="{7F0DC92D-4338-7286-DA02-A32ECAD7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6A6A2F-B640-67F4-84C4-C6428E64EBB8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									                      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105F0-62A1-9FEA-52B9-B981CC80A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95AB49-5CEA-4759-E0F3-70D0AAF6A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24" y="1406239"/>
            <a:ext cx="11966367" cy="50157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Promote Sustainable Event Practices.</a:t>
            </a: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 Accessibility and Inclusivity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 Local Economies &amp; Businesses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Leverage Technology for Smart Event Management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Encourage Responsible Consumption and Production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 a Community-Driven Approach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48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DB5B2-E7DE-6D9C-A4AB-FEE936909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744244-4A0F-3571-938E-897BE2232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F007C-E658-F064-E2A3-AC04917F4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391" y="24386"/>
            <a:ext cx="7626479" cy="147827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>
                <a:latin typeface="Aptos"/>
              </a:rPr>
              <a:t> </a:t>
            </a:r>
            <a:r>
              <a:rPr lang="en-US" sz="4800">
                <a:latin typeface="Aptos"/>
              </a:rPr>
              <a:t>  🤖</a:t>
            </a:r>
            <a:r>
              <a:rPr lang="en-US" sz="4800" b="1" u="sng">
                <a:latin typeface="Aptos"/>
              </a:rPr>
              <a:t>AI Chat Bot  &amp; Virtual          Assistant</a:t>
            </a:r>
            <a:r>
              <a:rPr lang="en-US" sz="4000" b="1">
                <a:latin typeface="Aptos"/>
              </a:rPr>
              <a:t>                                    </a:t>
            </a:r>
            <a:endParaRPr lang="en-US" sz="40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C37CEB34-0389-D846-CDC6-335C7D01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E71F-09C4-D00D-E6B5-627981F40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126" y="1465652"/>
            <a:ext cx="10815994" cy="48990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💬 </a:t>
            </a:r>
            <a:r>
              <a:rPr lang="en-US" sz="1400" b="1">
                <a:ea typeface="+mn-lt"/>
                <a:cs typeface="+mn-lt"/>
              </a:rPr>
              <a:t>Personalized Workout Navigation: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Instantly guides users to targeted </a:t>
            </a:r>
            <a:r>
              <a:rPr lang="en-US" sz="1400" b="1">
                <a:ea typeface="+mn-lt"/>
                <a:cs typeface="+mn-lt"/>
              </a:rPr>
              <a:t>SVG-based workout sections.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Learns from interactions to improve future recommendations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🏃 </a:t>
            </a:r>
            <a:r>
              <a:rPr lang="en-US" sz="1400" b="1">
                <a:ea typeface="+mn-lt"/>
                <a:cs typeface="+mn-lt"/>
              </a:rPr>
              <a:t>Smooth Access to Visual Workouts: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Directs users to visually rich </a:t>
            </a:r>
            <a:r>
              <a:rPr lang="en-US" sz="1400" b="1">
                <a:ea typeface="+mn-lt"/>
                <a:cs typeface="+mn-lt"/>
              </a:rPr>
              <a:t>SVG illustrations</a:t>
            </a:r>
            <a:r>
              <a:rPr lang="en-US" sz="1400">
                <a:ea typeface="+mn-lt"/>
                <a:cs typeface="+mn-lt"/>
              </a:rPr>
              <a:t> of each exercise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Covers all muscle groups – chest, back, legs, arms &amp; shoulders .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Easy-to-follow animations for proper form and movement</a:t>
            </a:r>
            <a:endParaRPr lang="en-US" sz="1400"/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🕒 </a:t>
            </a:r>
            <a:r>
              <a:rPr lang="en-US" sz="1400" b="1">
                <a:ea typeface="+mn-lt"/>
                <a:cs typeface="+mn-lt"/>
              </a:rPr>
              <a:t>Available 24/7 – Anytime, Anywhere: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Always ready to assist, day or night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Friendly, human-like responses to keep users engaged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Ensures </a:t>
            </a:r>
            <a:r>
              <a:rPr lang="en-US" sz="1400" b="1">
                <a:ea typeface="+mn-lt"/>
                <a:cs typeface="+mn-lt"/>
              </a:rPr>
              <a:t>round-the-clock support</a:t>
            </a:r>
            <a:r>
              <a:rPr lang="en-US" sz="1400">
                <a:ea typeface="+mn-lt"/>
                <a:cs typeface="+mn-lt"/>
              </a:rPr>
              <a:t> for your fitness journey💪💙</a:t>
            </a:r>
            <a:endParaRPr lang="en-US" sz="1400"/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🌐 </a:t>
            </a:r>
            <a:r>
              <a:rPr lang="en-US" sz="1400" b="1">
                <a:ea typeface="+mn-lt"/>
                <a:cs typeface="+mn-lt"/>
              </a:rPr>
              <a:t>Seamlessly Integrated UI: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Always accessible via </a:t>
            </a:r>
            <a:r>
              <a:rPr lang="en-US" sz="1400" b="1">
                <a:ea typeface="+mn-lt"/>
                <a:cs typeface="+mn-lt"/>
              </a:rPr>
              <a:t>floating chatbot icon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Supports </a:t>
            </a:r>
            <a:r>
              <a:rPr lang="en-US" sz="1400" b="1">
                <a:ea typeface="+mn-lt"/>
                <a:cs typeface="+mn-lt"/>
              </a:rPr>
              <a:t>Voice &amp; text input</a:t>
            </a:r>
            <a:r>
              <a:rPr lang="en-US" sz="1400">
                <a:ea typeface="+mn-lt"/>
                <a:cs typeface="+mn-lt"/>
              </a:rPr>
              <a:t> for flexible interaction</a:t>
            </a:r>
            <a:endParaRPr lang="en-US" sz="1400"/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🚀 </a:t>
            </a:r>
            <a:r>
              <a:rPr lang="en-US" sz="1400" b="1">
                <a:ea typeface="+mn-lt"/>
                <a:cs typeface="+mn-lt"/>
              </a:rPr>
              <a:t>Enhanced User Journey: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Makes the platform feel </a:t>
            </a:r>
            <a:r>
              <a:rPr lang="en-US" sz="1400" b="1">
                <a:ea typeface="+mn-lt"/>
                <a:cs typeface="+mn-lt"/>
              </a:rPr>
              <a:t>more interactive &amp; guided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Reduces confusion and boosts workout confidence</a:t>
            </a:r>
            <a:endParaRPr lang="en-US" sz="1400"/>
          </a:p>
          <a:p>
            <a:pPr lvl="1"/>
            <a:r>
              <a:rPr lang="en-US" sz="1400">
                <a:ea typeface="+mn-lt"/>
                <a:cs typeface="+mn-lt"/>
              </a:rPr>
              <a:t>Turns visitors into long-term, engaged users.</a:t>
            </a:r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pic>
        <p:nvPicPr>
          <p:cNvPr id="9" name="Picture 8" descr="A black and red logo&#10;&#10;AI-generated content may be incorrect.">
            <a:extLst>
              <a:ext uri="{FF2B5EF4-FFF2-40B4-BE49-F238E27FC236}">
                <a16:creationId xmlns:a16="http://schemas.microsoft.com/office/drawing/2014/main" id="{B3AF77F7-AC68-7F47-5016-B680BB51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85" y="1849"/>
            <a:ext cx="2427514" cy="954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0737B-D12C-F546-5FCD-0CB946E83FEA}"/>
              </a:ext>
            </a:extLst>
          </p:cNvPr>
          <p:cNvSpPr txBox="1"/>
          <p:nvPr/>
        </p:nvSpPr>
        <p:spPr>
          <a:xfrm>
            <a:off x="-5444" y="6626543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/>
              <a:t>                                                                                                                      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ECD4C-8CF3-FD98-596F-E807ABAB5D74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 </a:t>
            </a:r>
            <a:r>
              <a:rPr lang="en-US" sz="1400" dirty="0"/>
              <a:t>   Date – 23 April , 2025                                  									                       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35CAE-D4A2-A203-CF34-8C055446F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36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52601-106E-A7BD-DA0A-E4E761BCE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A6780D-5AE1-F246-4F87-EC5A01F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09515-C201-CDC2-A787-24A11C696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D8DF1-6A6E-9835-C34F-B9F61C64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686" y="6613"/>
            <a:ext cx="6443000" cy="1928188"/>
          </a:xfrm>
        </p:spPr>
        <p:txBody>
          <a:bodyPr>
            <a:noAutofit/>
          </a:bodyPr>
          <a:lstStyle/>
          <a:p>
            <a:br>
              <a:rPr lang="en-US" sz="4000">
                <a:latin typeface="Aptos"/>
              </a:rPr>
            </a:br>
            <a:r>
              <a:rPr lang="en-US" sz="4000">
                <a:latin typeface="Aptos"/>
              </a:rPr>
              <a:t>⚖️</a:t>
            </a:r>
            <a:r>
              <a:rPr lang="en-US" sz="4800" b="1" u="sng"/>
              <a:t>BMI CALCULAT0R</a:t>
            </a:r>
            <a:br>
              <a:rPr lang="en-US" sz="4800" b="1" u="sng"/>
            </a:br>
            <a:r>
              <a:rPr lang="en-US" sz="1300" b="1">
                <a:latin typeface="Aptos"/>
              </a:rPr>
              <a:t>                                                  </a:t>
            </a:r>
            <a:r>
              <a:rPr lang="en-US" sz="2000" b="1">
                <a:latin typeface="Aptos"/>
              </a:rPr>
              <a:t>Know Your Body Better</a:t>
            </a:r>
            <a:endParaRPr lang="en-US" sz="2000" err="1">
              <a:latin typeface="Aptos"/>
            </a:endParaRPr>
          </a:p>
          <a:p>
            <a:br>
              <a:rPr lang="en-US" sz="4800" b="1" u="sng"/>
            </a:br>
            <a:endParaRPr lang="en-US" sz="4800" b="1" u="sng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2FD00-2F2E-BC4B-4995-F1B6AEB85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05" y="1413504"/>
            <a:ext cx="11562504" cy="48004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📏 </a:t>
            </a:r>
            <a:r>
              <a:rPr lang="en-US" sz="1700" b="1">
                <a:ea typeface="+mn-lt"/>
                <a:cs typeface="+mn-lt"/>
              </a:rPr>
              <a:t>Simple Input System:</a:t>
            </a:r>
            <a:endParaRPr lang="en-US"/>
          </a:p>
          <a:p>
            <a:pPr lvl="1"/>
            <a:r>
              <a:rPr lang="en-US" sz="1700">
                <a:ea typeface="+mn-lt"/>
                <a:cs typeface="+mn-lt"/>
              </a:rPr>
              <a:t>Users enter their </a:t>
            </a:r>
            <a:r>
              <a:rPr lang="en-US" sz="1700" b="1">
                <a:ea typeface="+mn-lt"/>
                <a:cs typeface="+mn-lt"/>
              </a:rPr>
              <a:t>height</a:t>
            </a:r>
            <a:r>
              <a:rPr lang="en-US" sz="1700">
                <a:ea typeface="+mn-lt"/>
                <a:cs typeface="+mn-lt"/>
              </a:rPr>
              <a:t> (in cm/feet) and </a:t>
            </a:r>
            <a:r>
              <a:rPr lang="en-US" sz="1700" b="1">
                <a:ea typeface="+mn-lt"/>
                <a:cs typeface="+mn-lt"/>
              </a:rPr>
              <a:t>weight</a:t>
            </a:r>
            <a:r>
              <a:rPr lang="en-US" sz="1700">
                <a:ea typeface="+mn-lt"/>
                <a:cs typeface="+mn-lt"/>
              </a:rPr>
              <a:t> (in kg/</a:t>
            </a:r>
            <a:r>
              <a:rPr lang="en-US" sz="1700" err="1">
                <a:ea typeface="+mn-lt"/>
                <a:cs typeface="+mn-lt"/>
              </a:rPr>
              <a:t>lbs</a:t>
            </a:r>
            <a:r>
              <a:rPr lang="en-US" sz="1700">
                <a:ea typeface="+mn-lt"/>
                <a:cs typeface="+mn-lt"/>
              </a:rPr>
              <a:t>)</a:t>
            </a:r>
            <a:endParaRPr lang="en-US"/>
          </a:p>
          <a:p>
            <a:pPr lvl="1"/>
            <a:r>
              <a:rPr lang="en-US" sz="1700">
                <a:ea typeface="+mn-lt"/>
                <a:cs typeface="+mn-lt"/>
              </a:rPr>
              <a:t>Clean and user-friendly input interface</a:t>
            </a:r>
            <a:endParaRPr lang="en-US"/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📊 </a:t>
            </a:r>
            <a:r>
              <a:rPr lang="en-US" sz="1700" b="1">
                <a:ea typeface="+mn-lt"/>
                <a:cs typeface="+mn-lt"/>
              </a:rPr>
              <a:t>Instant BMI Result:</a:t>
            </a:r>
            <a:endParaRPr lang="en-US"/>
          </a:p>
          <a:p>
            <a:pPr lvl="1"/>
            <a:r>
              <a:rPr lang="en-US" sz="1700">
                <a:ea typeface="+mn-lt"/>
                <a:cs typeface="+mn-lt"/>
              </a:rPr>
              <a:t>Calculates BMI instantly using standard formula</a:t>
            </a:r>
            <a:endParaRPr lang="en-US"/>
          </a:p>
          <a:p>
            <a:pPr lvl="1"/>
            <a:r>
              <a:rPr lang="en-US" sz="1700">
                <a:ea typeface="+mn-lt"/>
                <a:cs typeface="+mn-lt"/>
              </a:rPr>
              <a:t>Displays </a:t>
            </a:r>
            <a:r>
              <a:rPr lang="en-US" sz="1700" b="1">
                <a:ea typeface="+mn-lt"/>
                <a:cs typeface="+mn-lt"/>
              </a:rPr>
              <a:t>numerical value</a:t>
            </a:r>
            <a:r>
              <a:rPr lang="en-US" sz="1700">
                <a:ea typeface="+mn-lt"/>
                <a:cs typeface="+mn-lt"/>
              </a:rPr>
              <a:t> of BMI along with interpretation</a:t>
            </a:r>
            <a:endParaRPr lang="en-US"/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🧍‍♂️ </a:t>
            </a:r>
            <a:r>
              <a:rPr lang="en-US" sz="1700" b="1">
                <a:ea typeface="+mn-lt"/>
                <a:cs typeface="+mn-lt"/>
              </a:rPr>
              <a:t>Health Category Breakdown:</a:t>
            </a:r>
            <a:endParaRPr lang="en-US"/>
          </a:p>
          <a:p>
            <a:pPr lvl="1"/>
            <a:r>
              <a:rPr lang="en-US" sz="1700">
                <a:ea typeface="+mn-lt"/>
                <a:cs typeface="+mn-lt"/>
              </a:rPr>
              <a:t>Categorizes user as:</a:t>
            </a:r>
            <a:endParaRPr lang="en-US"/>
          </a:p>
          <a:p>
            <a:pPr lvl="2"/>
            <a:r>
              <a:rPr lang="en-US" sz="1700" b="1">
                <a:ea typeface="+mn-lt"/>
                <a:cs typeface="+mn-lt"/>
              </a:rPr>
              <a:t>Underweight</a:t>
            </a:r>
            <a:endParaRPr lang="en-US"/>
          </a:p>
          <a:p>
            <a:pPr lvl="2"/>
            <a:r>
              <a:rPr lang="en-US" sz="1700" b="1">
                <a:ea typeface="+mn-lt"/>
                <a:cs typeface="+mn-lt"/>
              </a:rPr>
              <a:t>Normal weight</a:t>
            </a:r>
            <a:endParaRPr lang="en-US"/>
          </a:p>
          <a:p>
            <a:pPr lvl="2"/>
            <a:r>
              <a:rPr lang="en-US" sz="1700" b="1">
                <a:ea typeface="+mn-lt"/>
                <a:cs typeface="+mn-lt"/>
              </a:rPr>
              <a:t>Overweight</a:t>
            </a:r>
            <a:endParaRPr lang="en-US"/>
          </a:p>
          <a:p>
            <a:pPr lvl="2"/>
            <a:r>
              <a:rPr lang="en-US" sz="1700" b="1">
                <a:ea typeface="+mn-lt"/>
                <a:cs typeface="+mn-lt"/>
              </a:rPr>
              <a:t>Obese</a:t>
            </a:r>
            <a:endParaRPr lang="en-US"/>
          </a:p>
          <a:p>
            <a:pPr marL="0" indent="0">
              <a:buNone/>
            </a:pPr>
            <a:r>
              <a:rPr lang="en-US" sz="1700">
                <a:ea typeface="+mn-lt"/>
                <a:cs typeface="+mn-lt"/>
              </a:rPr>
              <a:t>🔁 </a:t>
            </a:r>
            <a:r>
              <a:rPr lang="en-US" sz="1700" b="1">
                <a:ea typeface="+mn-lt"/>
                <a:cs typeface="+mn-lt"/>
              </a:rPr>
              <a:t>Quick Reset &amp; Recalculate Option:</a:t>
            </a:r>
            <a:endParaRPr lang="en-US"/>
          </a:p>
          <a:p>
            <a:pPr lvl="1"/>
            <a:r>
              <a:rPr lang="en-US" sz="1700">
                <a:ea typeface="+mn-lt"/>
                <a:cs typeface="+mn-lt"/>
              </a:rPr>
              <a:t>Users can easily adjust inputs and recalculate</a:t>
            </a:r>
            <a:endParaRPr lang="en-US"/>
          </a:p>
          <a:p>
            <a:pPr lvl="1"/>
            <a:r>
              <a:rPr lang="en-US" sz="1700">
                <a:ea typeface="+mn-lt"/>
                <a:cs typeface="+mn-lt"/>
              </a:rPr>
              <a:t>Mobile-optimized for fast use on-the-go</a:t>
            </a:r>
            <a:endParaRPr lang="en-US"/>
          </a:p>
          <a:p>
            <a:endParaRPr lang="en-US" sz="1700"/>
          </a:p>
          <a:p>
            <a:pPr marL="0" indent="0">
              <a:buNone/>
            </a:pPr>
            <a:endParaRPr lang="en-US" sz="1700" b="1"/>
          </a:p>
          <a:p>
            <a:endParaRPr lang="en-US" sz="1700"/>
          </a:p>
        </p:txBody>
      </p:sp>
      <p:pic>
        <p:nvPicPr>
          <p:cNvPr id="4" name="Picture 3" descr="A black and red logo&#10;&#10;AI-generated content may be incorrect.">
            <a:extLst>
              <a:ext uri="{FF2B5EF4-FFF2-40B4-BE49-F238E27FC236}">
                <a16:creationId xmlns:a16="http://schemas.microsoft.com/office/drawing/2014/main" id="{C2E4F9E0-EDC3-ADEA-AB08-B5B6A55E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780" y="-6810"/>
            <a:ext cx="2427514" cy="954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3E97A-802F-E461-F5FD-22D983CAF9F5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  Fit Hub : Your Path To Health , Wellness &amp; EducationThrough Innovation                                                                                             7 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ACB38-1298-16EF-4A86-9C883667B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43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6AC5-5C2E-B0D7-E4E8-6EDEE2EB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3" y="247099"/>
            <a:ext cx="6825345" cy="953922"/>
          </a:xfrm>
        </p:spPr>
        <p:txBody>
          <a:bodyPr>
            <a:normAutofit fontScale="90000"/>
          </a:bodyPr>
          <a:lstStyle/>
          <a:p>
            <a:r>
              <a:rPr lang="en-US" b="1"/>
              <a:t>  </a:t>
            </a:r>
            <a:r>
              <a:rPr lang="en-US" sz="4800" b="1" u="sng"/>
              <a:t>Personalized Calorie  Calculator</a:t>
            </a:r>
            <a:r>
              <a:rPr lang="en-US" sz="3200">
                <a:latin typeface="Aptos"/>
              </a:rPr>
              <a:t>🔥 </a:t>
            </a:r>
            <a:r>
              <a:rPr lang="en-US" sz="1800" b="1">
                <a:latin typeface="Aptos"/>
              </a:rPr>
              <a:t>Tailored Fuel for Your Goals</a:t>
            </a:r>
            <a:endParaRPr lang="en-US" sz="1800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90A5C-6064-4702-F89F-C80F0360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8" y="1199794"/>
            <a:ext cx="12194100" cy="478810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US" b="1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🧍‍♂️ </a:t>
            </a:r>
            <a:r>
              <a:rPr lang="en-US" b="1">
                <a:ea typeface="+mn-lt"/>
                <a:cs typeface="+mn-lt"/>
              </a:rPr>
              <a:t>Fully Personalized Input: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Takes key personal info: </a:t>
            </a:r>
            <a:r>
              <a:rPr lang="en-US" b="1">
                <a:ea typeface="+mn-lt"/>
                <a:cs typeface="+mn-lt"/>
              </a:rPr>
              <a:t>Gender, Age, Height, Weight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Let users select </a:t>
            </a:r>
            <a:r>
              <a:rPr lang="en-US" b="1">
                <a:ea typeface="+mn-lt"/>
                <a:cs typeface="+mn-lt"/>
              </a:rPr>
              <a:t>Fitness Goals</a:t>
            </a:r>
            <a:r>
              <a:rPr lang="en-US">
                <a:ea typeface="+mn-lt"/>
                <a:cs typeface="+mn-lt"/>
              </a:rPr>
              <a:t> – Lose Fat, Maintain, or Build Muscle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🥗 </a:t>
            </a:r>
            <a:r>
              <a:rPr lang="en-US" b="1">
                <a:ea typeface="+mn-lt"/>
                <a:cs typeface="+mn-lt"/>
              </a:rPr>
              <a:t>Macronutrient Breakdown: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Provides a daily split of:</a:t>
            </a:r>
            <a:endParaRPr lang="en-US"/>
          </a:p>
          <a:p>
            <a:pPr lvl="2"/>
            <a:r>
              <a:rPr lang="en-US" b="1">
                <a:ea typeface="+mn-lt"/>
                <a:cs typeface="+mn-lt"/>
              </a:rPr>
              <a:t>Protein (g)</a:t>
            </a:r>
            <a:r>
              <a:rPr lang="en-US">
                <a:ea typeface="+mn-lt"/>
                <a:cs typeface="+mn-lt"/>
              </a:rPr>
              <a:t> – for muscle repair &amp; growth</a:t>
            </a:r>
            <a:endParaRPr lang="en-US"/>
          </a:p>
          <a:p>
            <a:pPr lvl="2"/>
            <a:r>
              <a:rPr lang="en-US" b="1">
                <a:ea typeface="+mn-lt"/>
                <a:cs typeface="+mn-lt"/>
              </a:rPr>
              <a:t>Carbohydrates (g)</a:t>
            </a:r>
            <a:r>
              <a:rPr lang="en-US">
                <a:ea typeface="+mn-lt"/>
                <a:cs typeface="+mn-lt"/>
              </a:rPr>
              <a:t> – for energy</a:t>
            </a:r>
            <a:endParaRPr lang="en-US"/>
          </a:p>
          <a:p>
            <a:pPr lvl="2"/>
            <a:r>
              <a:rPr lang="en-US" b="1">
                <a:ea typeface="+mn-lt"/>
                <a:cs typeface="+mn-lt"/>
              </a:rPr>
              <a:t>Fats (g)</a:t>
            </a:r>
            <a:r>
              <a:rPr lang="en-US">
                <a:ea typeface="+mn-lt"/>
                <a:cs typeface="+mn-lt"/>
              </a:rPr>
              <a:t> – for hormones &amp; overall health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Split is goal-specific (e.g. higher protein for fat loss/muscle gain)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🔄 </a:t>
            </a:r>
            <a:r>
              <a:rPr lang="en-US" b="1">
                <a:ea typeface="+mn-lt"/>
                <a:cs typeface="+mn-lt"/>
              </a:rPr>
              <a:t>Quick Edit &amp; Recalculate: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Instantly modify inputs and </a:t>
            </a:r>
            <a:r>
              <a:rPr lang="en-US" b="1">
                <a:ea typeface="+mn-lt"/>
                <a:cs typeface="+mn-lt"/>
              </a:rPr>
              <a:t>see how changes affect results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Optimized for both desktop &amp; mobile use.</a:t>
            </a:r>
            <a:endParaRPr lang="en-US"/>
          </a:p>
          <a:p>
            <a:endParaRPr lang="en-US"/>
          </a:p>
        </p:txBody>
      </p:sp>
      <p:pic>
        <p:nvPicPr>
          <p:cNvPr id="5" name="Picture 4" descr="A black and red logo&#10;&#10;AI-generated content may be incorrect.">
            <a:extLst>
              <a:ext uri="{FF2B5EF4-FFF2-40B4-BE49-F238E27FC236}">
                <a16:creationId xmlns:a16="http://schemas.microsoft.com/office/drawing/2014/main" id="{329EDAD1-7898-19E5-524E-17CE9AE6D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780" y="-6810"/>
            <a:ext cx="2427514" cy="954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7616C-6464-4509-FA14-11DD68CAF69A}"/>
              </a:ext>
            </a:extLst>
          </p:cNvPr>
          <p:cNvSpPr txBox="1"/>
          <p:nvPr/>
        </p:nvSpPr>
        <p:spPr>
          <a:xfrm>
            <a:off x="-27998" y="6476263"/>
            <a:ext cx="122047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 </a:t>
            </a:r>
            <a:r>
              <a:rPr lang="en-US" sz="1400"/>
              <a:t>   Date – 21 April , 2025                                  Fit Hub : Your Path To Health , Wellness &amp; EducationThrough Innovation                                                                                             8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27709-5E9E-3400-FD8C-2797B7FDB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" y="-9850"/>
            <a:ext cx="935908" cy="9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6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2848</Words>
  <Application>Microsoft Office PowerPoint</Application>
  <PresentationFormat>Widescreen</PresentationFormat>
  <Paragraphs>317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Aptos Display</vt:lpstr>
      <vt:lpstr>Arial</vt:lpstr>
      <vt:lpstr>Arial,Sans-Serif</vt:lpstr>
      <vt:lpstr>Calibri</vt:lpstr>
      <vt:lpstr>Times New Roman</vt:lpstr>
      <vt:lpstr>Office Theme</vt:lpstr>
      <vt:lpstr>                                                                     Progress Review 2 Event-Mate: A sustainable &amp; Inclusive Event                                      Mannagement                                                                                                                   </vt:lpstr>
      <vt:lpstr>                               CONTENTS</vt:lpstr>
      <vt:lpstr> SDG Goals </vt:lpstr>
      <vt:lpstr>                     PROBLEM STATEMENT</vt:lpstr>
      <vt:lpstr>🎯 INTRODUCTION OF           THE PROJECT</vt:lpstr>
      <vt:lpstr>✨ Project Objective </vt:lpstr>
      <vt:lpstr>   🤖AI Chat Bot  &amp; Virtual          Assistant                                    </vt:lpstr>
      <vt:lpstr> ⚖️BMI CALCULAT0R                                                   Know Your Body Better  </vt:lpstr>
      <vt:lpstr>  Personalized Calorie  Calculator🔥 Tailored Fuel for Your Goals</vt:lpstr>
      <vt:lpstr>                              Fit Hub E-Learn🎥                                                                                                                                    Your Fitness Video Hub</vt:lpstr>
      <vt:lpstr>                            🛒Fit Hub Store                                                                                                                              Fuel Your Fitness Journey</vt:lpstr>
      <vt:lpstr>🥦Nutrition Plans                           Eat Smart ,Fuel Right</vt:lpstr>
      <vt:lpstr> Methodology</vt:lpstr>
      <vt:lpstr>Requirement Gathering &amp; Data Collection</vt:lpstr>
      <vt:lpstr>Design Phase : Entity Relationship Diagram</vt:lpstr>
      <vt:lpstr>Data Flow Diagram</vt:lpstr>
      <vt:lpstr>🔗 Multidisciplinary Approach </vt:lpstr>
      <vt:lpstr>✨ Novelty Factor</vt:lpstr>
      <vt:lpstr>⚠️  Challenges Faced! </vt:lpstr>
      <vt:lpstr>                                         Login-Page</vt:lpstr>
      <vt:lpstr>Main Page</vt:lpstr>
      <vt:lpstr>                              Upcoming Events</vt:lpstr>
      <vt:lpstr>                                 Events Details</vt:lpstr>
      <vt:lpstr>                                  CHAT BOT</vt:lpstr>
      <vt:lpstr>                                  Services</vt:lpstr>
      <vt:lpstr> E-LEARNING</vt:lpstr>
      <vt:lpstr>                       MUSCLE GAIN PRO</vt:lpstr>
      <vt:lpstr>         MUSCLE GAIN  CALORIE CALCULATOR</vt:lpstr>
      <vt:lpstr>                  SUPPLEMENTS STORE</vt:lpstr>
      <vt:lpstr>SUPPLEMENTS STORE</vt:lpstr>
      <vt:lpstr>                    SUPPLEMENTS STORE</vt:lpstr>
      <vt:lpstr>                      PROTEIN POWDERS</vt:lpstr>
      <vt:lpstr>               CREATINE SUPPLEMENTS</vt:lpstr>
      <vt:lpstr>VITAMINS &amp; MINERALS      SUPPLEMENTS</vt:lpstr>
      <vt:lpstr>FAT BURNERS &amp; APPETITE  SUPPRESSANTS</vt:lpstr>
      <vt:lpstr>                               BOOKSTORE</vt:lpstr>
      <vt:lpstr>                     PROTEIN GUIDES</vt:lpstr>
      <vt:lpstr>CREATINE SUPPLEMENT    GUIDES</vt:lpstr>
      <vt:lpstr>           PRE-WOROUT              GUIDES</vt:lpstr>
      <vt:lpstr>       SUSTAINABLE GOALS                      COVERED</vt:lpstr>
      <vt:lpstr>                               DEVELOPERS</vt:lpstr>
      <vt:lpstr>                          JOIN NOW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Krishan Kumar</dc:creator>
  <cp:lastModifiedBy>Dhruv Kumar Sharma</cp:lastModifiedBy>
  <cp:revision>2</cp:revision>
  <dcterms:created xsi:type="dcterms:W3CDTF">2013-07-15T20:26:40Z</dcterms:created>
  <dcterms:modified xsi:type="dcterms:W3CDTF">2025-04-22T15:37:27Z</dcterms:modified>
</cp:coreProperties>
</file>